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37"/>
  </p:notesMasterIdLst>
  <p:sldIdLst>
    <p:sldId id="372" r:id="rId2"/>
    <p:sldId id="465" r:id="rId3"/>
    <p:sldId id="489" r:id="rId4"/>
    <p:sldId id="466" r:id="rId5"/>
    <p:sldId id="473" r:id="rId6"/>
    <p:sldId id="471" r:id="rId7"/>
    <p:sldId id="478" r:id="rId8"/>
    <p:sldId id="472" r:id="rId9"/>
    <p:sldId id="499" r:id="rId10"/>
    <p:sldId id="477" r:id="rId11"/>
    <p:sldId id="475" r:id="rId12"/>
    <p:sldId id="476" r:id="rId13"/>
    <p:sldId id="500" r:id="rId14"/>
    <p:sldId id="497" r:id="rId15"/>
    <p:sldId id="498" r:id="rId16"/>
    <p:sldId id="467" r:id="rId17"/>
    <p:sldId id="479" r:id="rId18"/>
    <p:sldId id="474" r:id="rId19"/>
    <p:sldId id="468" r:id="rId20"/>
    <p:sldId id="480" r:id="rId21"/>
    <p:sldId id="490" r:id="rId22"/>
    <p:sldId id="487" r:id="rId23"/>
    <p:sldId id="492" r:id="rId24"/>
    <p:sldId id="484" r:id="rId25"/>
    <p:sldId id="494" r:id="rId26"/>
    <p:sldId id="469" r:id="rId27"/>
    <p:sldId id="493" r:id="rId28"/>
    <p:sldId id="481" r:id="rId29"/>
    <p:sldId id="491" r:id="rId30"/>
    <p:sldId id="482" r:id="rId31"/>
    <p:sldId id="495" r:id="rId32"/>
    <p:sldId id="486" r:id="rId33"/>
    <p:sldId id="488" r:id="rId34"/>
    <p:sldId id="483" r:id="rId35"/>
    <p:sldId id="49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9FF"/>
    <a:srgbClr val="E9EDF0"/>
    <a:srgbClr val="1B3A52"/>
    <a:srgbClr val="6795B4"/>
    <a:srgbClr val="F8FAFC"/>
    <a:srgbClr val="CED9E1"/>
    <a:srgbClr val="000000"/>
    <a:srgbClr val="9EBACC"/>
    <a:srgbClr val="DBE9F3"/>
    <a:srgbClr val="6695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1CE736-5D32-1349-AFF4-4053DE992A47}" v="438" dt="2021-06-08T20:42:27.4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30" autoAdjust="0"/>
    <p:restoredTop sz="76149"/>
  </p:normalViewPr>
  <p:slideViewPr>
    <p:cSldViewPr snapToGrid="0">
      <p:cViewPr varScale="1">
        <p:scale>
          <a:sx n="81" d="100"/>
          <a:sy n="81" d="100"/>
        </p:scale>
        <p:origin x="194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93A558-73C8-BD49-B216-FB26EBFF9EE4}" type="datetimeFigureOut">
              <a:rPr lang="en-US" smtClean="0"/>
              <a:t>4/26/22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C56CD4-A85A-974D-81E8-45F1DBB41D41}" type="slidenum">
              <a:rPr lang="en-US" smtClean="0"/>
              <a:t>‹#›</a:t>
            </a:fld>
            <a:endParaRPr lang="en-US"/>
          </a:p>
        </p:txBody>
      </p:sp>
    </p:spTree>
    <p:extLst>
      <p:ext uri="{BB962C8B-B14F-4D97-AF65-F5344CB8AC3E}">
        <p14:creationId xmlns:p14="http://schemas.microsoft.com/office/powerpoint/2010/main" val="2785917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1</a:t>
            </a:fld>
            <a:endParaRPr lang="en-US"/>
          </a:p>
        </p:txBody>
      </p:sp>
    </p:spTree>
    <p:extLst>
      <p:ext uri="{BB962C8B-B14F-4D97-AF65-F5344CB8AC3E}">
        <p14:creationId xmlns:p14="http://schemas.microsoft.com/office/powerpoint/2010/main" val="2099075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10</a:t>
            </a:fld>
            <a:endParaRPr lang="en-US"/>
          </a:p>
        </p:txBody>
      </p:sp>
    </p:spTree>
    <p:extLst>
      <p:ext uri="{BB962C8B-B14F-4D97-AF65-F5344CB8AC3E}">
        <p14:creationId xmlns:p14="http://schemas.microsoft.com/office/powerpoint/2010/main" val="2521171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11</a:t>
            </a:fld>
            <a:endParaRPr lang="en-US"/>
          </a:p>
        </p:txBody>
      </p:sp>
    </p:spTree>
    <p:extLst>
      <p:ext uri="{BB962C8B-B14F-4D97-AF65-F5344CB8AC3E}">
        <p14:creationId xmlns:p14="http://schemas.microsoft.com/office/powerpoint/2010/main" val="2660058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12</a:t>
            </a:fld>
            <a:endParaRPr lang="en-US"/>
          </a:p>
        </p:txBody>
      </p:sp>
    </p:spTree>
    <p:extLst>
      <p:ext uri="{BB962C8B-B14F-4D97-AF65-F5344CB8AC3E}">
        <p14:creationId xmlns:p14="http://schemas.microsoft.com/office/powerpoint/2010/main" val="3587832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13</a:t>
            </a:fld>
            <a:endParaRPr lang="en-US"/>
          </a:p>
        </p:txBody>
      </p:sp>
    </p:spTree>
    <p:extLst>
      <p:ext uri="{BB962C8B-B14F-4D97-AF65-F5344CB8AC3E}">
        <p14:creationId xmlns:p14="http://schemas.microsoft.com/office/powerpoint/2010/main" val="2053022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14</a:t>
            </a:fld>
            <a:endParaRPr lang="en-US"/>
          </a:p>
        </p:txBody>
      </p:sp>
    </p:spTree>
    <p:extLst>
      <p:ext uri="{BB962C8B-B14F-4D97-AF65-F5344CB8AC3E}">
        <p14:creationId xmlns:p14="http://schemas.microsoft.com/office/powerpoint/2010/main" val="1579292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15</a:t>
            </a:fld>
            <a:endParaRPr lang="en-US"/>
          </a:p>
        </p:txBody>
      </p:sp>
    </p:spTree>
    <p:extLst>
      <p:ext uri="{BB962C8B-B14F-4D97-AF65-F5344CB8AC3E}">
        <p14:creationId xmlns:p14="http://schemas.microsoft.com/office/powerpoint/2010/main" val="10449068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16</a:t>
            </a:fld>
            <a:endParaRPr lang="en-US"/>
          </a:p>
        </p:txBody>
      </p:sp>
    </p:spTree>
    <p:extLst>
      <p:ext uri="{BB962C8B-B14F-4D97-AF65-F5344CB8AC3E}">
        <p14:creationId xmlns:p14="http://schemas.microsoft.com/office/powerpoint/2010/main" val="15920504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17</a:t>
            </a:fld>
            <a:endParaRPr lang="en-US"/>
          </a:p>
        </p:txBody>
      </p:sp>
    </p:spTree>
    <p:extLst>
      <p:ext uri="{BB962C8B-B14F-4D97-AF65-F5344CB8AC3E}">
        <p14:creationId xmlns:p14="http://schemas.microsoft.com/office/powerpoint/2010/main" val="37119891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18</a:t>
            </a:fld>
            <a:endParaRPr lang="en-US"/>
          </a:p>
        </p:txBody>
      </p:sp>
    </p:spTree>
    <p:extLst>
      <p:ext uri="{BB962C8B-B14F-4D97-AF65-F5344CB8AC3E}">
        <p14:creationId xmlns:p14="http://schemas.microsoft.com/office/powerpoint/2010/main" val="8310336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19</a:t>
            </a:fld>
            <a:endParaRPr lang="en-US"/>
          </a:p>
        </p:txBody>
      </p:sp>
    </p:spTree>
    <p:extLst>
      <p:ext uri="{BB962C8B-B14F-4D97-AF65-F5344CB8AC3E}">
        <p14:creationId xmlns:p14="http://schemas.microsoft.com/office/powerpoint/2010/main" val="1831535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2</a:t>
            </a:fld>
            <a:endParaRPr lang="en-US"/>
          </a:p>
        </p:txBody>
      </p:sp>
    </p:spTree>
    <p:extLst>
      <p:ext uri="{BB962C8B-B14F-4D97-AF65-F5344CB8AC3E}">
        <p14:creationId xmlns:p14="http://schemas.microsoft.com/office/powerpoint/2010/main" val="1430708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20</a:t>
            </a:fld>
            <a:endParaRPr lang="en-US"/>
          </a:p>
        </p:txBody>
      </p:sp>
    </p:spTree>
    <p:extLst>
      <p:ext uri="{BB962C8B-B14F-4D97-AF65-F5344CB8AC3E}">
        <p14:creationId xmlns:p14="http://schemas.microsoft.com/office/powerpoint/2010/main" val="6086258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21</a:t>
            </a:fld>
            <a:endParaRPr lang="en-US"/>
          </a:p>
        </p:txBody>
      </p:sp>
    </p:spTree>
    <p:extLst>
      <p:ext uri="{BB962C8B-B14F-4D97-AF65-F5344CB8AC3E}">
        <p14:creationId xmlns:p14="http://schemas.microsoft.com/office/powerpoint/2010/main" val="36528522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22</a:t>
            </a:fld>
            <a:endParaRPr lang="en-US"/>
          </a:p>
        </p:txBody>
      </p:sp>
    </p:spTree>
    <p:extLst>
      <p:ext uri="{BB962C8B-B14F-4D97-AF65-F5344CB8AC3E}">
        <p14:creationId xmlns:p14="http://schemas.microsoft.com/office/powerpoint/2010/main" val="37685865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23</a:t>
            </a:fld>
            <a:endParaRPr lang="en-US"/>
          </a:p>
        </p:txBody>
      </p:sp>
    </p:spTree>
    <p:extLst>
      <p:ext uri="{BB962C8B-B14F-4D97-AF65-F5344CB8AC3E}">
        <p14:creationId xmlns:p14="http://schemas.microsoft.com/office/powerpoint/2010/main" val="35255477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C56CD4-A85A-974D-81E8-45F1DBB41D41}" type="slidenum">
              <a:rPr lang="en-US" smtClean="0"/>
              <a:t>24</a:t>
            </a:fld>
            <a:endParaRPr lang="en-US"/>
          </a:p>
        </p:txBody>
      </p:sp>
    </p:spTree>
    <p:extLst>
      <p:ext uri="{BB962C8B-B14F-4D97-AF65-F5344CB8AC3E}">
        <p14:creationId xmlns:p14="http://schemas.microsoft.com/office/powerpoint/2010/main" val="37530405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25</a:t>
            </a:fld>
            <a:endParaRPr lang="en-US"/>
          </a:p>
        </p:txBody>
      </p:sp>
    </p:spTree>
    <p:extLst>
      <p:ext uri="{BB962C8B-B14F-4D97-AF65-F5344CB8AC3E}">
        <p14:creationId xmlns:p14="http://schemas.microsoft.com/office/powerpoint/2010/main" val="28901993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26</a:t>
            </a:fld>
            <a:endParaRPr lang="en-US"/>
          </a:p>
        </p:txBody>
      </p:sp>
    </p:spTree>
    <p:extLst>
      <p:ext uri="{BB962C8B-B14F-4D97-AF65-F5344CB8AC3E}">
        <p14:creationId xmlns:p14="http://schemas.microsoft.com/office/powerpoint/2010/main" val="5183378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27</a:t>
            </a:fld>
            <a:endParaRPr lang="en-US"/>
          </a:p>
        </p:txBody>
      </p:sp>
    </p:spTree>
    <p:extLst>
      <p:ext uri="{BB962C8B-B14F-4D97-AF65-F5344CB8AC3E}">
        <p14:creationId xmlns:p14="http://schemas.microsoft.com/office/powerpoint/2010/main" val="4533719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C56CD4-A85A-974D-81E8-45F1DBB41D41}" type="slidenum">
              <a:rPr lang="en-US" smtClean="0"/>
              <a:t>28</a:t>
            </a:fld>
            <a:endParaRPr lang="en-US"/>
          </a:p>
        </p:txBody>
      </p:sp>
    </p:spTree>
    <p:extLst>
      <p:ext uri="{BB962C8B-B14F-4D97-AF65-F5344CB8AC3E}">
        <p14:creationId xmlns:p14="http://schemas.microsoft.com/office/powerpoint/2010/main" val="1749453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29</a:t>
            </a:fld>
            <a:endParaRPr lang="en-US"/>
          </a:p>
        </p:txBody>
      </p:sp>
    </p:spTree>
    <p:extLst>
      <p:ext uri="{BB962C8B-B14F-4D97-AF65-F5344CB8AC3E}">
        <p14:creationId xmlns:p14="http://schemas.microsoft.com/office/powerpoint/2010/main" val="60968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3</a:t>
            </a:fld>
            <a:endParaRPr lang="en-US"/>
          </a:p>
        </p:txBody>
      </p:sp>
    </p:spTree>
    <p:extLst>
      <p:ext uri="{BB962C8B-B14F-4D97-AF65-F5344CB8AC3E}">
        <p14:creationId xmlns:p14="http://schemas.microsoft.com/office/powerpoint/2010/main" val="36650195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C56CD4-A85A-974D-81E8-45F1DBB41D41}" type="slidenum">
              <a:rPr lang="en-US" smtClean="0"/>
              <a:t>30</a:t>
            </a:fld>
            <a:endParaRPr lang="en-US"/>
          </a:p>
        </p:txBody>
      </p:sp>
    </p:spTree>
    <p:extLst>
      <p:ext uri="{BB962C8B-B14F-4D97-AF65-F5344CB8AC3E}">
        <p14:creationId xmlns:p14="http://schemas.microsoft.com/office/powerpoint/2010/main" val="16036577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31</a:t>
            </a:fld>
            <a:endParaRPr lang="en-US"/>
          </a:p>
        </p:txBody>
      </p:sp>
    </p:spTree>
    <p:extLst>
      <p:ext uri="{BB962C8B-B14F-4D97-AF65-F5344CB8AC3E}">
        <p14:creationId xmlns:p14="http://schemas.microsoft.com/office/powerpoint/2010/main" val="34513624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32</a:t>
            </a:fld>
            <a:endParaRPr lang="en-US"/>
          </a:p>
        </p:txBody>
      </p:sp>
    </p:spTree>
    <p:extLst>
      <p:ext uri="{BB962C8B-B14F-4D97-AF65-F5344CB8AC3E}">
        <p14:creationId xmlns:p14="http://schemas.microsoft.com/office/powerpoint/2010/main" val="8161400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33</a:t>
            </a:fld>
            <a:endParaRPr lang="en-US"/>
          </a:p>
        </p:txBody>
      </p:sp>
    </p:spTree>
    <p:extLst>
      <p:ext uri="{BB962C8B-B14F-4D97-AF65-F5344CB8AC3E}">
        <p14:creationId xmlns:p14="http://schemas.microsoft.com/office/powerpoint/2010/main" val="11207645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34</a:t>
            </a:fld>
            <a:endParaRPr lang="en-US"/>
          </a:p>
        </p:txBody>
      </p:sp>
    </p:spTree>
    <p:extLst>
      <p:ext uri="{BB962C8B-B14F-4D97-AF65-F5344CB8AC3E}">
        <p14:creationId xmlns:p14="http://schemas.microsoft.com/office/powerpoint/2010/main" val="42468242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35</a:t>
            </a:fld>
            <a:endParaRPr lang="en-US"/>
          </a:p>
        </p:txBody>
      </p:sp>
    </p:spTree>
    <p:extLst>
      <p:ext uri="{BB962C8B-B14F-4D97-AF65-F5344CB8AC3E}">
        <p14:creationId xmlns:p14="http://schemas.microsoft.com/office/powerpoint/2010/main" val="3630919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4</a:t>
            </a:fld>
            <a:endParaRPr lang="en-US"/>
          </a:p>
        </p:txBody>
      </p:sp>
    </p:spTree>
    <p:extLst>
      <p:ext uri="{BB962C8B-B14F-4D97-AF65-F5344CB8AC3E}">
        <p14:creationId xmlns:p14="http://schemas.microsoft.com/office/powerpoint/2010/main" val="510718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5</a:t>
            </a:fld>
            <a:endParaRPr lang="en-US"/>
          </a:p>
        </p:txBody>
      </p:sp>
    </p:spTree>
    <p:extLst>
      <p:ext uri="{BB962C8B-B14F-4D97-AF65-F5344CB8AC3E}">
        <p14:creationId xmlns:p14="http://schemas.microsoft.com/office/powerpoint/2010/main" val="894124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6</a:t>
            </a:fld>
            <a:endParaRPr lang="en-US"/>
          </a:p>
        </p:txBody>
      </p:sp>
    </p:spTree>
    <p:extLst>
      <p:ext uri="{BB962C8B-B14F-4D97-AF65-F5344CB8AC3E}">
        <p14:creationId xmlns:p14="http://schemas.microsoft.com/office/powerpoint/2010/main" val="2567520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7</a:t>
            </a:fld>
            <a:endParaRPr lang="en-US"/>
          </a:p>
        </p:txBody>
      </p:sp>
    </p:spTree>
    <p:extLst>
      <p:ext uri="{BB962C8B-B14F-4D97-AF65-F5344CB8AC3E}">
        <p14:creationId xmlns:p14="http://schemas.microsoft.com/office/powerpoint/2010/main" val="2319814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8</a:t>
            </a:fld>
            <a:endParaRPr lang="en-US"/>
          </a:p>
        </p:txBody>
      </p:sp>
    </p:spTree>
    <p:extLst>
      <p:ext uri="{BB962C8B-B14F-4D97-AF65-F5344CB8AC3E}">
        <p14:creationId xmlns:p14="http://schemas.microsoft.com/office/powerpoint/2010/main" val="5359846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9</a:t>
            </a:fld>
            <a:endParaRPr lang="en-US"/>
          </a:p>
        </p:txBody>
      </p:sp>
    </p:spTree>
    <p:extLst>
      <p:ext uri="{BB962C8B-B14F-4D97-AF65-F5344CB8AC3E}">
        <p14:creationId xmlns:p14="http://schemas.microsoft.com/office/powerpoint/2010/main" val="11664561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b="1">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7" name="Picture 6" descr="A picture containing text, sign, gauge&#10;&#10;Description automatically generated">
            <a:extLst>
              <a:ext uri="{FF2B5EF4-FFF2-40B4-BE49-F238E27FC236}">
                <a16:creationId xmlns:a16="http://schemas.microsoft.com/office/drawing/2014/main" id="{786D0FC9-ABEE-5846-AD9A-A8673E8D0130}"/>
              </a:ext>
            </a:extLst>
          </p:cNvPr>
          <p:cNvPicPr>
            <a:picLocks noChangeAspect="1"/>
          </p:cNvPicPr>
          <p:nvPr userDrawn="1"/>
        </p:nvPicPr>
        <p:blipFill>
          <a:blip r:embed="rId2"/>
          <a:stretch>
            <a:fillRect/>
          </a:stretch>
        </p:blipFill>
        <p:spPr>
          <a:xfrm rot="16200000">
            <a:off x="-381625" y="5599765"/>
            <a:ext cx="1412823" cy="186751"/>
          </a:xfrm>
          <a:prstGeom prst="rect">
            <a:avLst/>
          </a:prstGeom>
        </p:spPr>
      </p:pic>
      <p:cxnSp>
        <p:nvCxnSpPr>
          <p:cNvPr id="8" name="Straight Arrow Connector 7">
            <a:extLst>
              <a:ext uri="{FF2B5EF4-FFF2-40B4-BE49-F238E27FC236}">
                <a16:creationId xmlns:a16="http://schemas.microsoft.com/office/drawing/2014/main" id="{7A81572F-AE7D-0444-9681-2056870B8928}"/>
              </a:ext>
            </a:extLst>
          </p:cNvPr>
          <p:cNvCxnSpPr/>
          <p:nvPr userDrawn="1"/>
        </p:nvCxnSpPr>
        <p:spPr>
          <a:xfrm flipH="1">
            <a:off x="642078" y="-1250"/>
            <a:ext cx="12491" cy="6851753"/>
          </a:xfrm>
          <a:prstGeom prst="straightConnector1">
            <a:avLst/>
          </a:prstGeom>
          <a:ln>
            <a:solidFill>
              <a:srgbClr val="CED9E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3737B0A-F026-884D-B9A0-80F018D2EF4D}"/>
              </a:ext>
            </a:extLst>
          </p:cNvPr>
          <p:cNvSpPr txBox="1"/>
          <p:nvPr userDrawn="1"/>
        </p:nvSpPr>
        <p:spPr>
          <a:xfrm>
            <a:off x="1" y="339776"/>
            <a:ext cx="654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fld id="{F549950C-33DB-A847-810F-D4F527243BD6}" type="slidenum">
              <a:rPr lang="en-US" smtClean="0">
                <a:solidFill>
                  <a:srgbClr val="CED9E1"/>
                </a:solidFill>
                <a:latin typeface="Barlow"/>
              </a:rPr>
              <a:pPr algn="ctr"/>
              <a:t>‹#›</a:t>
            </a:fld>
            <a:endParaRPr lang="en-US" dirty="0">
              <a:solidFill>
                <a:srgbClr val="CED9E1"/>
              </a:solidFill>
              <a:latin typeface="Barlow"/>
              <a:cs typeface="Calibri"/>
            </a:endParaRPr>
          </a:p>
        </p:txBody>
      </p:sp>
    </p:spTree>
    <p:extLst>
      <p:ext uri="{BB962C8B-B14F-4D97-AF65-F5344CB8AC3E}">
        <p14:creationId xmlns:p14="http://schemas.microsoft.com/office/powerpoint/2010/main" val="112101185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with title">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7EB3D9A7-93EE-6147-979E-ADC19AB84C7E}"/>
              </a:ext>
            </a:extLst>
          </p:cNvPr>
          <p:cNvCxnSpPr/>
          <p:nvPr userDrawn="1"/>
        </p:nvCxnSpPr>
        <p:spPr>
          <a:xfrm flipH="1">
            <a:off x="642078" y="-1250"/>
            <a:ext cx="12491" cy="6851753"/>
          </a:xfrm>
          <a:prstGeom prst="straightConnector1">
            <a:avLst/>
          </a:prstGeom>
          <a:ln>
            <a:solidFill>
              <a:srgbClr val="CED9E1"/>
            </a:solidFill>
          </a:ln>
        </p:spPr>
        <p:style>
          <a:lnRef idx="1">
            <a:schemeClr val="accent1"/>
          </a:lnRef>
          <a:fillRef idx="0">
            <a:schemeClr val="accent1"/>
          </a:fillRef>
          <a:effectRef idx="0">
            <a:schemeClr val="accent1"/>
          </a:effectRef>
          <a:fontRef idx="minor">
            <a:schemeClr val="tx1"/>
          </a:fontRef>
        </p:style>
      </p:cxnSp>
      <p:pic>
        <p:nvPicPr>
          <p:cNvPr id="7" name="Picture 7" descr="A picture containing text, sign, gauge&#10;&#10;Description automatically generated">
            <a:extLst>
              <a:ext uri="{FF2B5EF4-FFF2-40B4-BE49-F238E27FC236}">
                <a16:creationId xmlns:a16="http://schemas.microsoft.com/office/drawing/2014/main" id="{CB21C770-B2AE-FB4F-911A-A46B3F570D09}"/>
              </a:ext>
            </a:extLst>
          </p:cNvPr>
          <p:cNvPicPr>
            <a:picLocks noChangeAspect="1"/>
          </p:cNvPicPr>
          <p:nvPr userDrawn="1"/>
        </p:nvPicPr>
        <p:blipFill>
          <a:blip r:embed="rId2"/>
          <a:stretch>
            <a:fillRect/>
          </a:stretch>
        </p:blipFill>
        <p:spPr>
          <a:xfrm rot="16200000">
            <a:off x="-381625" y="5599765"/>
            <a:ext cx="1412823" cy="186751"/>
          </a:xfrm>
          <a:prstGeom prst="rect">
            <a:avLst/>
          </a:prstGeom>
        </p:spPr>
      </p:pic>
      <p:sp>
        <p:nvSpPr>
          <p:cNvPr id="8" name="TextBox 7">
            <a:extLst>
              <a:ext uri="{FF2B5EF4-FFF2-40B4-BE49-F238E27FC236}">
                <a16:creationId xmlns:a16="http://schemas.microsoft.com/office/drawing/2014/main" id="{FD2032D9-B9DD-1F40-830F-8F3FF57AFB7A}"/>
              </a:ext>
            </a:extLst>
          </p:cNvPr>
          <p:cNvSpPr txBox="1"/>
          <p:nvPr userDrawn="1"/>
        </p:nvSpPr>
        <p:spPr>
          <a:xfrm>
            <a:off x="1" y="339776"/>
            <a:ext cx="654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fld id="{F549950C-33DB-A847-810F-D4F527243BD6}" type="slidenum">
              <a:rPr lang="en-US" smtClean="0">
                <a:solidFill>
                  <a:srgbClr val="CED9E1"/>
                </a:solidFill>
                <a:latin typeface="Barlow"/>
              </a:rPr>
              <a:pPr algn="ctr"/>
              <a:t>‹#›</a:t>
            </a:fld>
            <a:endParaRPr lang="en-US" dirty="0">
              <a:solidFill>
                <a:srgbClr val="CED9E1"/>
              </a:solidFill>
              <a:latin typeface="Barlow"/>
              <a:cs typeface="Calibri"/>
            </a:endParaRPr>
          </a:p>
        </p:txBody>
      </p:sp>
      <p:sp>
        <p:nvSpPr>
          <p:cNvPr id="5" name="Google Shape;99;p15">
            <a:extLst>
              <a:ext uri="{FF2B5EF4-FFF2-40B4-BE49-F238E27FC236}">
                <a16:creationId xmlns:a16="http://schemas.microsoft.com/office/drawing/2014/main" id="{4C5C3E16-1653-6C45-B1E7-0C743D197264}"/>
              </a:ext>
            </a:extLst>
          </p:cNvPr>
          <p:cNvSpPr/>
          <p:nvPr userDrawn="1"/>
        </p:nvSpPr>
        <p:spPr>
          <a:xfrm>
            <a:off x="1212615" y="1394553"/>
            <a:ext cx="1285800" cy="21900"/>
          </a:xfrm>
          <a:prstGeom prst="rect">
            <a:avLst/>
          </a:prstGeom>
          <a:solidFill>
            <a:srgbClr val="9EBA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 name="Title 1">
            <a:extLst>
              <a:ext uri="{FF2B5EF4-FFF2-40B4-BE49-F238E27FC236}">
                <a16:creationId xmlns:a16="http://schemas.microsoft.com/office/drawing/2014/main" id="{02346766-F733-0448-933C-0B605C627229}"/>
              </a:ext>
            </a:extLst>
          </p:cNvPr>
          <p:cNvSpPr>
            <a:spLocks noGrp="1"/>
          </p:cNvSpPr>
          <p:nvPr>
            <p:ph type="title" hasCustomPrompt="1"/>
          </p:nvPr>
        </p:nvSpPr>
        <p:spPr>
          <a:xfrm>
            <a:off x="1212615" y="760961"/>
            <a:ext cx="8398253" cy="625089"/>
          </a:xfrm>
        </p:spPr>
        <p:txBody>
          <a:bodyPr>
            <a:normAutofit/>
          </a:bodyPr>
          <a:lstStyle>
            <a:lvl1pPr>
              <a:defRPr sz="3600" b="1"/>
            </a:lvl1pPr>
          </a:lstStyle>
          <a:p>
            <a:r>
              <a:rPr lang="en-US" dirty="0"/>
              <a:t>Title Text</a:t>
            </a:r>
          </a:p>
        </p:txBody>
      </p:sp>
    </p:spTree>
    <p:extLst>
      <p:ext uri="{BB962C8B-B14F-4D97-AF65-F5344CB8AC3E}">
        <p14:creationId xmlns:p14="http://schemas.microsoft.com/office/powerpoint/2010/main" val="3773397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9B67B18D-09CC-BB4D-B9E8-CE9165EC1E62}"/>
              </a:ext>
            </a:extLst>
          </p:cNvPr>
          <p:cNvCxnSpPr/>
          <p:nvPr userDrawn="1"/>
        </p:nvCxnSpPr>
        <p:spPr>
          <a:xfrm flipH="1">
            <a:off x="642078" y="-1250"/>
            <a:ext cx="12491" cy="6851753"/>
          </a:xfrm>
          <a:prstGeom prst="straightConnector1">
            <a:avLst/>
          </a:prstGeom>
          <a:ln>
            <a:solidFill>
              <a:srgbClr val="CED9E1"/>
            </a:solidFill>
          </a:ln>
        </p:spPr>
        <p:style>
          <a:lnRef idx="1">
            <a:schemeClr val="accent1"/>
          </a:lnRef>
          <a:fillRef idx="0">
            <a:schemeClr val="accent1"/>
          </a:fillRef>
          <a:effectRef idx="0">
            <a:schemeClr val="accent1"/>
          </a:effectRef>
          <a:fontRef idx="minor">
            <a:schemeClr val="tx1"/>
          </a:fontRef>
        </p:style>
      </p:cxnSp>
      <p:pic>
        <p:nvPicPr>
          <p:cNvPr id="11" name="Picture 7" descr="A picture containing text, sign, gauge&#10;&#10;Description automatically generated">
            <a:extLst>
              <a:ext uri="{FF2B5EF4-FFF2-40B4-BE49-F238E27FC236}">
                <a16:creationId xmlns:a16="http://schemas.microsoft.com/office/drawing/2014/main" id="{C00DCAFB-AB6A-E947-B30C-D2FDF6C1840E}"/>
              </a:ext>
            </a:extLst>
          </p:cNvPr>
          <p:cNvPicPr>
            <a:picLocks noChangeAspect="1"/>
          </p:cNvPicPr>
          <p:nvPr userDrawn="1"/>
        </p:nvPicPr>
        <p:blipFill>
          <a:blip r:embed="rId2"/>
          <a:stretch>
            <a:fillRect/>
          </a:stretch>
        </p:blipFill>
        <p:spPr>
          <a:xfrm rot="16200000">
            <a:off x="-381625" y="5599765"/>
            <a:ext cx="1412823" cy="186751"/>
          </a:xfrm>
          <a:prstGeom prst="rect">
            <a:avLst/>
          </a:prstGeom>
        </p:spPr>
      </p:pic>
      <p:sp>
        <p:nvSpPr>
          <p:cNvPr id="17" name="Text Placeholder 16">
            <a:extLst>
              <a:ext uri="{FF2B5EF4-FFF2-40B4-BE49-F238E27FC236}">
                <a16:creationId xmlns:a16="http://schemas.microsoft.com/office/drawing/2014/main" id="{D42F6CF4-A601-4B4A-B9CA-F6FC031A1807}"/>
              </a:ext>
            </a:extLst>
          </p:cNvPr>
          <p:cNvSpPr>
            <a:spLocks noGrp="1"/>
          </p:cNvSpPr>
          <p:nvPr>
            <p:ph type="body" sz="quarter" idx="10"/>
          </p:nvPr>
        </p:nvSpPr>
        <p:spPr>
          <a:xfrm>
            <a:off x="1210066" y="1960110"/>
            <a:ext cx="9993312" cy="3886200"/>
          </a:xfrm>
        </p:spPr>
        <p:txBody>
          <a:bodyPr/>
          <a:lstStyle>
            <a:lvl1pPr>
              <a:defRPr>
                <a:latin typeface="Barlow" pitchFamily="2" charset="77"/>
              </a:defRPr>
            </a:lvl1pPr>
            <a:lvl2pPr>
              <a:defRPr>
                <a:latin typeface="Barlow" pitchFamily="2" charset="77"/>
              </a:defRPr>
            </a:lvl2pPr>
            <a:lvl3pPr>
              <a:defRPr>
                <a:latin typeface="Barlow" pitchFamily="2" charset="77"/>
              </a:defRPr>
            </a:lvl3pPr>
            <a:lvl4pPr>
              <a:defRPr>
                <a:latin typeface="Barlow" pitchFamily="2" charset="77"/>
              </a:defRPr>
            </a:lvl4pPr>
            <a:lvl5pPr>
              <a:defRPr>
                <a:latin typeface="Barlow"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a:extLst>
              <a:ext uri="{FF2B5EF4-FFF2-40B4-BE49-F238E27FC236}">
                <a16:creationId xmlns:a16="http://schemas.microsoft.com/office/drawing/2014/main" id="{4BFF1071-FAEF-9C47-B4A1-6BBDA3BF6731}"/>
              </a:ext>
            </a:extLst>
          </p:cNvPr>
          <p:cNvSpPr txBox="1"/>
          <p:nvPr userDrawn="1"/>
        </p:nvSpPr>
        <p:spPr>
          <a:xfrm>
            <a:off x="1" y="339776"/>
            <a:ext cx="654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fld id="{F549950C-33DB-A847-810F-D4F527243BD6}" type="slidenum">
              <a:rPr lang="en-US" smtClean="0">
                <a:solidFill>
                  <a:srgbClr val="CED9E1"/>
                </a:solidFill>
                <a:latin typeface="Barlow"/>
              </a:rPr>
              <a:pPr algn="ctr"/>
              <a:t>‹#›</a:t>
            </a:fld>
            <a:endParaRPr lang="en-US" dirty="0">
              <a:solidFill>
                <a:srgbClr val="CED9E1"/>
              </a:solidFill>
              <a:latin typeface="Barlow"/>
              <a:cs typeface="Calibri"/>
            </a:endParaRPr>
          </a:p>
        </p:txBody>
      </p:sp>
      <p:sp>
        <p:nvSpPr>
          <p:cNvPr id="6" name="Google Shape;99;p15">
            <a:extLst>
              <a:ext uri="{FF2B5EF4-FFF2-40B4-BE49-F238E27FC236}">
                <a16:creationId xmlns:a16="http://schemas.microsoft.com/office/drawing/2014/main" id="{78AE98A2-4866-6B4A-812E-C44D867B3CCE}"/>
              </a:ext>
            </a:extLst>
          </p:cNvPr>
          <p:cNvSpPr/>
          <p:nvPr userDrawn="1"/>
        </p:nvSpPr>
        <p:spPr>
          <a:xfrm>
            <a:off x="1212615" y="1394553"/>
            <a:ext cx="1285800" cy="21900"/>
          </a:xfrm>
          <a:prstGeom prst="rect">
            <a:avLst/>
          </a:prstGeom>
          <a:solidFill>
            <a:srgbClr val="9EBA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 name="Title 1">
            <a:extLst>
              <a:ext uri="{FF2B5EF4-FFF2-40B4-BE49-F238E27FC236}">
                <a16:creationId xmlns:a16="http://schemas.microsoft.com/office/drawing/2014/main" id="{D6B1E3DA-B2E8-8E44-8146-11525B48B029}"/>
              </a:ext>
            </a:extLst>
          </p:cNvPr>
          <p:cNvSpPr>
            <a:spLocks noGrp="1"/>
          </p:cNvSpPr>
          <p:nvPr>
            <p:ph type="title" hasCustomPrompt="1"/>
          </p:nvPr>
        </p:nvSpPr>
        <p:spPr>
          <a:xfrm>
            <a:off x="1212615" y="760961"/>
            <a:ext cx="9990763" cy="625089"/>
          </a:xfrm>
        </p:spPr>
        <p:txBody>
          <a:bodyPr>
            <a:normAutofit/>
          </a:bodyPr>
          <a:lstStyle>
            <a:lvl1pPr>
              <a:defRPr sz="3600" b="1"/>
            </a:lvl1pPr>
          </a:lstStyle>
          <a:p>
            <a:r>
              <a:rPr lang="en-US" dirty="0"/>
              <a:t>Title Text</a:t>
            </a:r>
          </a:p>
        </p:txBody>
      </p:sp>
    </p:spTree>
    <p:extLst>
      <p:ext uri="{BB962C8B-B14F-4D97-AF65-F5344CB8AC3E}">
        <p14:creationId xmlns:p14="http://schemas.microsoft.com/office/powerpoint/2010/main" val="4072250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7" descr="A picture containing text, sign, gauge&#10;&#10;Description automatically generated">
            <a:extLst>
              <a:ext uri="{FF2B5EF4-FFF2-40B4-BE49-F238E27FC236}">
                <a16:creationId xmlns:a16="http://schemas.microsoft.com/office/drawing/2014/main" id="{93FBC160-8235-3441-8141-2748676704ED}"/>
              </a:ext>
            </a:extLst>
          </p:cNvPr>
          <p:cNvPicPr>
            <a:picLocks noChangeAspect="1"/>
          </p:cNvPicPr>
          <p:nvPr userDrawn="1"/>
        </p:nvPicPr>
        <p:blipFill>
          <a:blip r:embed="rId2"/>
          <a:stretch>
            <a:fillRect/>
          </a:stretch>
        </p:blipFill>
        <p:spPr>
          <a:xfrm rot="16200000">
            <a:off x="-381625" y="5599765"/>
            <a:ext cx="1412823" cy="186751"/>
          </a:xfrm>
          <a:prstGeom prst="rect">
            <a:avLst/>
          </a:prstGeom>
        </p:spPr>
      </p:pic>
      <p:sp>
        <p:nvSpPr>
          <p:cNvPr id="10" name="Google Shape;200;p19">
            <a:extLst>
              <a:ext uri="{FF2B5EF4-FFF2-40B4-BE49-F238E27FC236}">
                <a16:creationId xmlns:a16="http://schemas.microsoft.com/office/drawing/2014/main" id="{F2EA6088-7353-3E47-A8EA-3EBB6FED8502}"/>
              </a:ext>
            </a:extLst>
          </p:cNvPr>
          <p:cNvSpPr/>
          <p:nvPr userDrawn="1"/>
        </p:nvSpPr>
        <p:spPr>
          <a:xfrm>
            <a:off x="6675475" y="150"/>
            <a:ext cx="5516400" cy="6848631"/>
          </a:xfrm>
          <a:prstGeom prst="rect">
            <a:avLst/>
          </a:prstGeom>
          <a:solidFill>
            <a:srgbClr val="F8FA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cxnSp>
        <p:nvCxnSpPr>
          <p:cNvPr id="11" name="Straight Arrow Connector 10">
            <a:extLst>
              <a:ext uri="{FF2B5EF4-FFF2-40B4-BE49-F238E27FC236}">
                <a16:creationId xmlns:a16="http://schemas.microsoft.com/office/drawing/2014/main" id="{E5AA3F15-F158-174F-AE15-DBC9795040F3}"/>
              </a:ext>
            </a:extLst>
          </p:cNvPr>
          <p:cNvCxnSpPr/>
          <p:nvPr userDrawn="1"/>
        </p:nvCxnSpPr>
        <p:spPr>
          <a:xfrm flipH="1">
            <a:off x="642078" y="-1250"/>
            <a:ext cx="12491" cy="6851753"/>
          </a:xfrm>
          <a:prstGeom prst="straightConnector1">
            <a:avLst/>
          </a:prstGeom>
          <a:ln>
            <a:solidFill>
              <a:srgbClr val="CED9E1"/>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6F0D8906-10FA-3047-A6B9-E19E68AF2203}"/>
              </a:ext>
            </a:extLst>
          </p:cNvPr>
          <p:cNvSpPr>
            <a:spLocks noGrp="1"/>
          </p:cNvSpPr>
          <p:nvPr>
            <p:ph type="pic" sz="quarter" idx="10"/>
          </p:nvPr>
        </p:nvSpPr>
        <p:spPr>
          <a:xfrm>
            <a:off x="6675475" y="9219"/>
            <a:ext cx="5516525" cy="6848781"/>
          </a:xfrm>
        </p:spPr>
        <p:txBody>
          <a:bodyPr/>
          <a:lstStyle>
            <a:lvl1pPr marL="0" indent="0">
              <a:buNone/>
              <a:defRPr/>
            </a:lvl1pPr>
          </a:lstStyle>
          <a:p>
            <a:endParaRPr lang="en-US" dirty="0"/>
          </a:p>
        </p:txBody>
      </p:sp>
      <p:sp>
        <p:nvSpPr>
          <p:cNvPr id="13" name="TextBox 12">
            <a:extLst>
              <a:ext uri="{FF2B5EF4-FFF2-40B4-BE49-F238E27FC236}">
                <a16:creationId xmlns:a16="http://schemas.microsoft.com/office/drawing/2014/main" id="{63594AA5-BEA7-3D42-8FAB-8203F5A6256B}"/>
              </a:ext>
            </a:extLst>
          </p:cNvPr>
          <p:cNvSpPr txBox="1"/>
          <p:nvPr userDrawn="1"/>
        </p:nvSpPr>
        <p:spPr>
          <a:xfrm>
            <a:off x="1" y="339776"/>
            <a:ext cx="654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fld id="{F549950C-33DB-A847-810F-D4F527243BD6}" type="slidenum">
              <a:rPr lang="en-US" smtClean="0">
                <a:solidFill>
                  <a:srgbClr val="CED9E1"/>
                </a:solidFill>
                <a:latin typeface="Barlow"/>
              </a:rPr>
              <a:pPr algn="ctr"/>
              <a:t>‹#›</a:t>
            </a:fld>
            <a:endParaRPr lang="en-US" dirty="0">
              <a:solidFill>
                <a:srgbClr val="CED9E1"/>
              </a:solidFill>
              <a:latin typeface="Barlow"/>
              <a:cs typeface="Calibri"/>
            </a:endParaRPr>
          </a:p>
        </p:txBody>
      </p:sp>
      <p:sp>
        <p:nvSpPr>
          <p:cNvPr id="7" name="Google Shape;99;p15">
            <a:extLst>
              <a:ext uri="{FF2B5EF4-FFF2-40B4-BE49-F238E27FC236}">
                <a16:creationId xmlns:a16="http://schemas.microsoft.com/office/drawing/2014/main" id="{A5E98BF6-C2D6-F34E-959C-BB15F1855AB7}"/>
              </a:ext>
            </a:extLst>
          </p:cNvPr>
          <p:cNvSpPr/>
          <p:nvPr userDrawn="1"/>
        </p:nvSpPr>
        <p:spPr>
          <a:xfrm>
            <a:off x="1212615" y="1394553"/>
            <a:ext cx="1285800" cy="21900"/>
          </a:xfrm>
          <a:prstGeom prst="rect">
            <a:avLst/>
          </a:prstGeom>
          <a:solidFill>
            <a:srgbClr val="9EBA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 name="Title 1">
            <a:extLst>
              <a:ext uri="{FF2B5EF4-FFF2-40B4-BE49-F238E27FC236}">
                <a16:creationId xmlns:a16="http://schemas.microsoft.com/office/drawing/2014/main" id="{3F025848-4F96-F248-9C43-75704BC31E0E}"/>
              </a:ext>
            </a:extLst>
          </p:cNvPr>
          <p:cNvSpPr>
            <a:spLocks noGrp="1"/>
          </p:cNvSpPr>
          <p:nvPr>
            <p:ph type="title" hasCustomPrompt="1"/>
          </p:nvPr>
        </p:nvSpPr>
        <p:spPr>
          <a:xfrm>
            <a:off x="1212616" y="760961"/>
            <a:ext cx="4932312" cy="625089"/>
          </a:xfrm>
        </p:spPr>
        <p:txBody>
          <a:bodyPr>
            <a:normAutofit/>
          </a:bodyPr>
          <a:lstStyle>
            <a:lvl1pPr>
              <a:defRPr sz="3600" b="1"/>
            </a:lvl1pPr>
          </a:lstStyle>
          <a:p>
            <a:r>
              <a:rPr lang="en-US" dirty="0"/>
              <a:t>Title Text</a:t>
            </a:r>
          </a:p>
        </p:txBody>
      </p:sp>
    </p:spTree>
    <p:extLst>
      <p:ext uri="{BB962C8B-B14F-4D97-AF65-F5344CB8AC3E}">
        <p14:creationId xmlns:p14="http://schemas.microsoft.com/office/powerpoint/2010/main" val="342049251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7EB3D9A7-93EE-6147-979E-ADC19AB84C7E}"/>
              </a:ext>
            </a:extLst>
          </p:cNvPr>
          <p:cNvCxnSpPr/>
          <p:nvPr userDrawn="1"/>
        </p:nvCxnSpPr>
        <p:spPr>
          <a:xfrm flipH="1">
            <a:off x="642078" y="-1250"/>
            <a:ext cx="12491" cy="6851753"/>
          </a:xfrm>
          <a:prstGeom prst="straightConnector1">
            <a:avLst/>
          </a:prstGeom>
          <a:ln>
            <a:solidFill>
              <a:srgbClr val="CED9E1"/>
            </a:solidFill>
          </a:ln>
        </p:spPr>
        <p:style>
          <a:lnRef idx="1">
            <a:schemeClr val="accent1"/>
          </a:lnRef>
          <a:fillRef idx="0">
            <a:schemeClr val="accent1"/>
          </a:fillRef>
          <a:effectRef idx="0">
            <a:schemeClr val="accent1"/>
          </a:effectRef>
          <a:fontRef idx="minor">
            <a:schemeClr val="tx1"/>
          </a:fontRef>
        </p:style>
      </p:cxnSp>
      <p:pic>
        <p:nvPicPr>
          <p:cNvPr id="7" name="Picture 7" descr="A picture containing text, sign, gauge&#10;&#10;Description automatically generated">
            <a:extLst>
              <a:ext uri="{FF2B5EF4-FFF2-40B4-BE49-F238E27FC236}">
                <a16:creationId xmlns:a16="http://schemas.microsoft.com/office/drawing/2014/main" id="{CB21C770-B2AE-FB4F-911A-A46B3F570D09}"/>
              </a:ext>
            </a:extLst>
          </p:cNvPr>
          <p:cNvPicPr>
            <a:picLocks noChangeAspect="1"/>
          </p:cNvPicPr>
          <p:nvPr userDrawn="1"/>
        </p:nvPicPr>
        <p:blipFill>
          <a:blip r:embed="rId2"/>
          <a:stretch>
            <a:fillRect/>
          </a:stretch>
        </p:blipFill>
        <p:spPr>
          <a:xfrm rot="16200000">
            <a:off x="-381625" y="5599765"/>
            <a:ext cx="1412823" cy="186751"/>
          </a:xfrm>
          <a:prstGeom prst="rect">
            <a:avLst/>
          </a:prstGeom>
        </p:spPr>
      </p:pic>
      <p:sp>
        <p:nvSpPr>
          <p:cNvPr id="8" name="TextBox 7">
            <a:extLst>
              <a:ext uri="{FF2B5EF4-FFF2-40B4-BE49-F238E27FC236}">
                <a16:creationId xmlns:a16="http://schemas.microsoft.com/office/drawing/2014/main" id="{FD2032D9-B9DD-1F40-830F-8F3FF57AFB7A}"/>
              </a:ext>
            </a:extLst>
          </p:cNvPr>
          <p:cNvSpPr txBox="1"/>
          <p:nvPr userDrawn="1"/>
        </p:nvSpPr>
        <p:spPr>
          <a:xfrm>
            <a:off x="1" y="339776"/>
            <a:ext cx="654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fld id="{F549950C-33DB-A847-810F-D4F527243BD6}" type="slidenum">
              <a:rPr lang="en-US" smtClean="0">
                <a:solidFill>
                  <a:srgbClr val="CED9E1"/>
                </a:solidFill>
                <a:latin typeface="Barlow"/>
              </a:rPr>
              <a:pPr algn="ctr"/>
              <a:t>‹#›</a:t>
            </a:fld>
            <a:endParaRPr lang="en-US" dirty="0">
              <a:solidFill>
                <a:srgbClr val="CED9E1"/>
              </a:solidFill>
              <a:latin typeface="Barlow"/>
              <a:cs typeface="Calibri"/>
            </a:endParaRPr>
          </a:p>
        </p:txBody>
      </p:sp>
      <p:sp>
        <p:nvSpPr>
          <p:cNvPr id="11" name="Title 1">
            <a:extLst>
              <a:ext uri="{FF2B5EF4-FFF2-40B4-BE49-F238E27FC236}">
                <a16:creationId xmlns:a16="http://schemas.microsoft.com/office/drawing/2014/main" id="{3A293304-CBF8-AA4A-906E-D5960585349C}"/>
              </a:ext>
            </a:extLst>
          </p:cNvPr>
          <p:cNvSpPr>
            <a:spLocks noGrp="1"/>
          </p:cNvSpPr>
          <p:nvPr>
            <p:ph type="title" hasCustomPrompt="1"/>
          </p:nvPr>
        </p:nvSpPr>
        <p:spPr>
          <a:xfrm>
            <a:off x="1896873" y="4251074"/>
            <a:ext cx="8398253" cy="625089"/>
          </a:xfrm>
        </p:spPr>
        <p:txBody>
          <a:bodyPr>
            <a:normAutofit/>
          </a:bodyPr>
          <a:lstStyle>
            <a:lvl1pPr algn="ctr">
              <a:defRPr sz="3600" b="1"/>
            </a:lvl1pPr>
          </a:lstStyle>
          <a:p>
            <a:r>
              <a:rPr lang="en-US" dirty="0"/>
              <a:t>Title Text</a:t>
            </a:r>
          </a:p>
        </p:txBody>
      </p:sp>
      <p:sp>
        <p:nvSpPr>
          <p:cNvPr id="12" name="Text Placeholder 4">
            <a:extLst>
              <a:ext uri="{FF2B5EF4-FFF2-40B4-BE49-F238E27FC236}">
                <a16:creationId xmlns:a16="http://schemas.microsoft.com/office/drawing/2014/main" id="{235657F2-ECDD-5E44-9103-13F413DCC8DA}"/>
              </a:ext>
            </a:extLst>
          </p:cNvPr>
          <p:cNvSpPr>
            <a:spLocks noGrp="1"/>
          </p:cNvSpPr>
          <p:nvPr>
            <p:ph type="body" sz="quarter" idx="10"/>
          </p:nvPr>
        </p:nvSpPr>
        <p:spPr>
          <a:xfrm>
            <a:off x="1896873" y="4999609"/>
            <a:ext cx="8398253" cy="403225"/>
          </a:xfrm>
        </p:spPr>
        <p:txBody>
          <a:bodyPr/>
          <a:lstStyle>
            <a:lvl1pPr marL="0" indent="0" algn="ctr">
              <a:buNone/>
              <a:defRPr sz="1800" b="0">
                <a:solidFill>
                  <a:schemeClr val="accent1"/>
                </a:solidFill>
              </a:defRPr>
            </a:lvl1pPr>
            <a:lvl2pPr marL="456926" indent="0">
              <a:buNone/>
              <a:defRPr/>
            </a:lvl2pPr>
            <a:lvl3pPr marL="913852" indent="0">
              <a:buNone/>
              <a:defRPr/>
            </a:lvl3pPr>
            <a:lvl4pPr marL="1370778" indent="0">
              <a:buNone/>
              <a:defRPr/>
            </a:lvl4pPr>
            <a:lvl5pPr marL="1827704" indent="0">
              <a:buNone/>
              <a:defRPr/>
            </a:lvl5pPr>
          </a:lstStyle>
          <a:p>
            <a:pPr lvl="0"/>
            <a:r>
              <a:rPr lang="en-GB" dirty="0"/>
              <a:t>Click to edit Master text styles</a:t>
            </a:r>
          </a:p>
        </p:txBody>
      </p:sp>
      <p:sp>
        <p:nvSpPr>
          <p:cNvPr id="14" name="Picture Placeholder 6">
            <a:extLst>
              <a:ext uri="{FF2B5EF4-FFF2-40B4-BE49-F238E27FC236}">
                <a16:creationId xmlns:a16="http://schemas.microsoft.com/office/drawing/2014/main" id="{CCD9843F-0481-E947-8192-030F9457FD31}"/>
              </a:ext>
            </a:extLst>
          </p:cNvPr>
          <p:cNvSpPr>
            <a:spLocks noGrp="1"/>
          </p:cNvSpPr>
          <p:nvPr>
            <p:ph type="pic" sz="quarter" idx="11" hasCustomPrompt="1"/>
          </p:nvPr>
        </p:nvSpPr>
        <p:spPr>
          <a:xfrm>
            <a:off x="4664675" y="922434"/>
            <a:ext cx="2862647" cy="2862648"/>
          </a:xfrm>
          <a:prstGeom prst="ellipse">
            <a:avLst/>
          </a:prstGeom>
          <a:solidFill>
            <a:srgbClr val="E9EDF0"/>
          </a:solidFill>
        </p:spPr>
        <p:txBody>
          <a:bodyPr anchor="ctr"/>
          <a:lstStyle>
            <a:lvl1pPr marL="0" indent="0" algn="ctr">
              <a:buNone/>
              <a:defRPr/>
            </a:lvl1pPr>
          </a:lstStyle>
          <a:p>
            <a:r>
              <a:rPr lang="en-US" dirty="0"/>
              <a:t>Speaker</a:t>
            </a:r>
          </a:p>
          <a:p>
            <a:r>
              <a:rPr lang="en-US" dirty="0"/>
              <a:t>picture</a:t>
            </a:r>
          </a:p>
        </p:txBody>
      </p:sp>
    </p:spTree>
    <p:extLst>
      <p:ext uri="{BB962C8B-B14F-4D97-AF65-F5344CB8AC3E}">
        <p14:creationId xmlns:p14="http://schemas.microsoft.com/office/powerpoint/2010/main" val="22040828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peaker">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7EB3D9A7-93EE-6147-979E-ADC19AB84C7E}"/>
              </a:ext>
            </a:extLst>
          </p:cNvPr>
          <p:cNvCxnSpPr/>
          <p:nvPr userDrawn="1"/>
        </p:nvCxnSpPr>
        <p:spPr>
          <a:xfrm flipH="1">
            <a:off x="642078" y="-1250"/>
            <a:ext cx="12491" cy="6851753"/>
          </a:xfrm>
          <a:prstGeom prst="straightConnector1">
            <a:avLst/>
          </a:prstGeom>
          <a:ln>
            <a:solidFill>
              <a:srgbClr val="CED9E1"/>
            </a:solidFill>
          </a:ln>
        </p:spPr>
        <p:style>
          <a:lnRef idx="1">
            <a:schemeClr val="accent1"/>
          </a:lnRef>
          <a:fillRef idx="0">
            <a:schemeClr val="accent1"/>
          </a:fillRef>
          <a:effectRef idx="0">
            <a:schemeClr val="accent1"/>
          </a:effectRef>
          <a:fontRef idx="minor">
            <a:schemeClr val="tx1"/>
          </a:fontRef>
        </p:style>
      </p:cxnSp>
      <p:pic>
        <p:nvPicPr>
          <p:cNvPr id="7" name="Picture 7" descr="A picture containing text, sign, gauge&#10;&#10;Description automatically generated">
            <a:extLst>
              <a:ext uri="{FF2B5EF4-FFF2-40B4-BE49-F238E27FC236}">
                <a16:creationId xmlns:a16="http://schemas.microsoft.com/office/drawing/2014/main" id="{CB21C770-B2AE-FB4F-911A-A46B3F570D09}"/>
              </a:ext>
            </a:extLst>
          </p:cNvPr>
          <p:cNvPicPr>
            <a:picLocks noChangeAspect="1"/>
          </p:cNvPicPr>
          <p:nvPr userDrawn="1"/>
        </p:nvPicPr>
        <p:blipFill>
          <a:blip r:embed="rId2"/>
          <a:stretch>
            <a:fillRect/>
          </a:stretch>
        </p:blipFill>
        <p:spPr>
          <a:xfrm rot="16200000">
            <a:off x="-381625" y="5599765"/>
            <a:ext cx="1412823" cy="186751"/>
          </a:xfrm>
          <a:prstGeom prst="rect">
            <a:avLst/>
          </a:prstGeom>
        </p:spPr>
      </p:pic>
      <p:sp>
        <p:nvSpPr>
          <p:cNvPr id="8" name="TextBox 7">
            <a:extLst>
              <a:ext uri="{FF2B5EF4-FFF2-40B4-BE49-F238E27FC236}">
                <a16:creationId xmlns:a16="http://schemas.microsoft.com/office/drawing/2014/main" id="{FD2032D9-B9DD-1F40-830F-8F3FF57AFB7A}"/>
              </a:ext>
            </a:extLst>
          </p:cNvPr>
          <p:cNvSpPr txBox="1"/>
          <p:nvPr userDrawn="1"/>
        </p:nvSpPr>
        <p:spPr>
          <a:xfrm>
            <a:off x="1" y="339776"/>
            <a:ext cx="654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fld id="{F549950C-33DB-A847-810F-D4F527243BD6}" type="slidenum">
              <a:rPr lang="en-US" smtClean="0">
                <a:solidFill>
                  <a:srgbClr val="CED9E1"/>
                </a:solidFill>
                <a:latin typeface="Barlow"/>
              </a:rPr>
              <a:pPr algn="ctr"/>
              <a:t>‹#›</a:t>
            </a:fld>
            <a:endParaRPr lang="en-US" dirty="0">
              <a:solidFill>
                <a:srgbClr val="CED9E1"/>
              </a:solidFill>
              <a:latin typeface="Barlow"/>
              <a:cs typeface="Calibri"/>
            </a:endParaRPr>
          </a:p>
        </p:txBody>
      </p:sp>
      <p:sp>
        <p:nvSpPr>
          <p:cNvPr id="14" name="Picture Placeholder 6">
            <a:extLst>
              <a:ext uri="{FF2B5EF4-FFF2-40B4-BE49-F238E27FC236}">
                <a16:creationId xmlns:a16="http://schemas.microsoft.com/office/drawing/2014/main" id="{CCD9843F-0481-E947-8192-030F9457FD31}"/>
              </a:ext>
            </a:extLst>
          </p:cNvPr>
          <p:cNvSpPr>
            <a:spLocks noGrp="1"/>
          </p:cNvSpPr>
          <p:nvPr>
            <p:ph type="pic" sz="quarter" idx="11" hasCustomPrompt="1"/>
          </p:nvPr>
        </p:nvSpPr>
        <p:spPr>
          <a:xfrm>
            <a:off x="2096979" y="1993060"/>
            <a:ext cx="1514442" cy="1514443"/>
          </a:xfrm>
          <a:prstGeom prst="ellipse">
            <a:avLst/>
          </a:prstGeom>
          <a:solidFill>
            <a:srgbClr val="E9EDF0"/>
          </a:solidFill>
        </p:spPr>
        <p:txBody>
          <a:bodyPr anchor="ctr">
            <a:normAutofit/>
          </a:bodyPr>
          <a:lstStyle>
            <a:lvl1pPr marL="0" indent="0" algn="ctr">
              <a:buNone/>
              <a:defRPr sz="1800"/>
            </a:lvl1pPr>
          </a:lstStyle>
          <a:p>
            <a:r>
              <a:rPr lang="en-US" dirty="0"/>
              <a:t>Photo</a:t>
            </a:r>
          </a:p>
        </p:txBody>
      </p:sp>
      <p:sp>
        <p:nvSpPr>
          <p:cNvPr id="3" name="Text Placeholder 2">
            <a:extLst>
              <a:ext uri="{FF2B5EF4-FFF2-40B4-BE49-F238E27FC236}">
                <a16:creationId xmlns:a16="http://schemas.microsoft.com/office/drawing/2014/main" id="{002E2882-57D0-F34B-AA22-63B75B1C9EFE}"/>
              </a:ext>
            </a:extLst>
          </p:cNvPr>
          <p:cNvSpPr>
            <a:spLocks noGrp="1"/>
          </p:cNvSpPr>
          <p:nvPr>
            <p:ph type="body" sz="quarter" idx="12"/>
          </p:nvPr>
        </p:nvSpPr>
        <p:spPr>
          <a:xfrm>
            <a:off x="1585913" y="4254500"/>
            <a:ext cx="2536825" cy="1846468"/>
          </a:xfrm>
        </p:spPr>
        <p:txBody>
          <a:bodyPr>
            <a:normAutofit/>
          </a:bodyPr>
          <a:lstStyle>
            <a:lvl1pPr marL="0" indent="0" algn="ctr">
              <a:buNone/>
              <a:defRPr sz="1800">
                <a:solidFill>
                  <a:schemeClr val="tx2"/>
                </a:solidFill>
              </a:defRPr>
            </a:lvl1pPr>
          </a:lstStyle>
          <a:p>
            <a:pPr lvl="0"/>
            <a:r>
              <a:rPr lang="en-US" dirty="0"/>
              <a:t>Click to edit Master text styles</a:t>
            </a:r>
          </a:p>
        </p:txBody>
      </p:sp>
      <p:sp>
        <p:nvSpPr>
          <p:cNvPr id="25" name="Picture Placeholder 6">
            <a:extLst>
              <a:ext uri="{FF2B5EF4-FFF2-40B4-BE49-F238E27FC236}">
                <a16:creationId xmlns:a16="http://schemas.microsoft.com/office/drawing/2014/main" id="{4FB02DE9-E18C-BD4B-92CC-E45D14214EA3}"/>
              </a:ext>
            </a:extLst>
          </p:cNvPr>
          <p:cNvSpPr>
            <a:spLocks noGrp="1"/>
          </p:cNvSpPr>
          <p:nvPr>
            <p:ph type="pic" sz="quarter" idx="13" hasCustomPrompt="1"/>
          </p:nvPr>
        </p:nvSpPr>
        <p:spPr>
          <a:xfrm>
            <a:off x="5564897" y="1993060"/>
            <a:ext cx="1514442" cy="1514443"/>
          </a:xfrm>
          <a:prstGeom prst="ellipse">
            <a:avLst/>
          </a:prstGeom>
          <a:solidFill>
            <a:srgbClr val="E9EDF0"/>
          </a:solidFill>
        </p:spPr>
        <p:txBody>
          <a:bodyPr anchor="ctr">
            <a:normAutofit/>
          </a:bodyPr>
          <a:lstStyle>
            <a:lvl1pPr marL="0" indent="0" algn="ctr">
              <a:buNone/>
              <a:defRPr sz="1800"/>
            </a:lvl1pPr>
          </a:lstStyle>
          <a:p>
            <a:r>
              <a:rPr lang="en-US" dirty="0"/>
              <a:t>Photo</a:t>
            </a:r>
          </a:p>
        </p:txBody>
      </p:sp>
      <p:sp>
        <p:nvSpPr>
          <p:cNvPr id="26" name="Text Placeholder 2">
            <a:extLst>
              <a:ext uri="{FF2B5EF4-FFF2-40B4-BE49-F238E27FC236}">
                <a16:creationId xmlns:a16="http://schemas.microsoft.com/office/drawing/2014/main" id="{7DCDB0EB-F025-E84B-9A77-7C03215362A8}"/>
              </a:ext>
            </a:extLst>
          </p:cNvPr>
          <p:cNvSpPr>
            <a:spLocks noGrp="1"/>
          </p:cNvSpPr>
          <p:nvPr>
            <p:ph type="body" sz="quarter" idx="14"/>
          </p:nvPr>
        </p:nvSpPr>
        <p:spPr>
          <a:xfrm>
            <a:off x="5053831" y="4254500"/>
            <a:ext cx="2536825" cy="1846468"/>
          </a:xfrm>
        </p:spPr>
        <p:txBody>
          <a:bodyPr>
            <a:normAutofit/>
          </a:bodyPr>
          <a:lstStyle>
            <a:lvl1pPr marL="0" indent="0" algn="ctr">
              <a:buNone/>
              <a:defRPr sz="1800">
                <a:solidFill>
                  <a:schemeClr val="tx2"/>
                </a:solidFill>
              </a:defRPr>
            </a:lvl1pPr>
          </a:lstStyle>
          <a:p>
            <a:pPr lvl="0"/>
            <a:r>
              <a:rPr lang="en-US" dirty="0"/>
              <a:t>Click to edit Master text styles</a:t>
            </a:r>
          </a:p>
        </p:txBody>
      </p:sp>
      <p:sp>
        <p:nvSpPr>
          <p:cNvPr id="28" name="Picture Placeholder 6">
            <a:extLst>
              <a:ext uri="{FF2B5EF4-FFF2-40B4-BE49-F238E27FC236}">
                <a16:creationId xmlns:a16="http://schemas.microsoft.com/office/drawing/2014/main" id="{FD960712-2C2C-F641-BC9E-F7F9F56F6BD4}"/>
              </a:ext>
            </a:extLst>
          </p:cNvPr>
          <p:cNvSpPr>
            <a:spLocks noGrp="1"/>
          </p:cNvSpPr>
          <p:nvPr>
            <p:ph type="pic" sz="quarter" idx="15" hasCustomPrompt="1"/>
          </p:nvPr>
        </p:nvSpPr>
        <p:spPr>
          <a:xfrm>
            <a:off x="9046192" y="1989131"/>
            <a:ext cx="1514442" cy="1514443"/>
          </a:xfrm>
          <a:prstGeom prst="ellipse">
            <a:avLst/>
          </a:prstGeom>
          <a:solidFill>
            <a:srgbClr val="E9EDF0"/>
          </a:solidFill>
        </p:spPr>
        <p:txBody>
          <a:bodyPr anchor="ctr">
            <a:normAutofit/>
          </a:bodyPr>
          <a:lstStyle>
            <a:lvl1pPr marL="0" indent="0" algn="ctr">
              <a:buNone/>
              <a:defRPr sz="1800"/>
            </a:lvl1pPr>
          </a:lstStyle>
          <a:p>
            <a:r>
              <a:rPr lang="en-US" dirty="0"/>
              <a:t>Photo</a:t>
            </a:r>
          </a:p>
        </p:txBody>
      </p:sp>
      <p:sp>
        <p:nvSpPr>
          <p:cNvPr id="29" name="Text Placeholder 2">
            <a:extLst>
              <a:ext uri="{FF2B5EF4-FFF2-40B4-BE49-F238E27FC236}">
                <a16:creationId xmlns:a16="http://schemas.microsoft.com/office/drawing/2014/main" id="{5D637424-A55D-744E-9B17-0ADA8C737519}"/>
              </a:ext>
            </a:extLst>
          </p:cNvPr>
          <p:cNvSpPr>
            <a:spLocks noGrp="1"/>
          </p:cNvSpPr>
          <p:nvPr>
            <p:ph type="body" sz="quarter" idx="16"/>
          </p:nvPr>
        </p:nvSpPr>
        <p:spPr>
          <a:xfrm>
            <a:off x="8535126" y="4250571"/>
            <a:ext cx="2536825" cy="1846468"/>
          </a:xfrm>
        </p:spPr>
        <p:txBody>
          <a:bodyPr>
            <a:normAutofit/>
          </a:bodyPr>
          <a:lstStyle>
            <a:lvl1pPr marL="0" indent="0" algn="ctr">
              <a:buNone/>
              <a:defRPr sz="1800">
                <a:solidFill>
                  <a:schemeClr val="tx2"/>
                </a:solidFill>
              </a:defRPr>
            </a:lvl1pPr>
          </a:lstStyle>
          <a:p>
            <a:pPr lvl="0"/>
            <a:r>
              <a:rPr lang="en-US" dirty="0"/>
              <a:t>Click to edit Master text styles</a:t>
            </a:r>
          </a:p>
        </p:txBody>
      </p:sp>
      <p:sp>
        <p:nvSpPr>
          <p:cNvPr id="30" name="Google Shape;99;p15">
            <a:extLst>
              <a:ext uri="{FF2B5EF4-FFF2-40B4-BE49-F238E27FC236}">
                <a16:creationId xmlns:a16="http://schemas.microsoft.com/office/drawing/2014/main" id="{D938FCA4-792A-A846-B0D1-DE2FB0888D88}"/>
              </a:ext>
            </a:extLst>
          </p:cNvPr>
          <p:cNvSpPr/>
          <p:nvPr userDrawn="1"/>
        </p:nvSpPr>
        <p:spPr>
          <a:xfrm>
            <a:off x="1212615" y="1394553"/>
            <a:ext cx="1285800" cy="21900"/>
          </a:xfrm>
          <a:prstGeom prst="rect">
            <a:avLst/>
          </a:prstGeom>
          <a:solidFill>
            <a:srgbClr val="9EBA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 name="Title 1">
            <a:extLst>
              <a:ext uri="{FF2B5EF4-FFF2-40B4-BE49-F238E27FC236}">
                <a16:creationId xmlns:a16="http://schemas.microsoft.com/office/drawing/2014/main" id="{69F648C3-711E-DA4D-A30F-2E643903F010}"/>
              </a:ext>
            </a:extLst>
          </p:cNvPr>
          <p:cNvSpPr>
            <a:spLocks noGrp="1"/>
          </p:cNvSpPr>
          <p:nvPr>
            <p:ph type="title" hasCustomPrompt="1"/>
          </p:nvPr>
        </p:nvSpPr>
        <p:spPr>
          <a:xfrm>
            <a:off x="1212615" y="760961"/>
            <a:ext cx="8398253" cy="625089"/>
          </a:xfrm>
        </p:spPr>
        <p:txBody>
          <a:bodyPr>
            <a:normAutofit/>
          </a:bodyPr>
          <a:lstStyle>
            <a:lvl1pPr>
              <a:defRPr sz="3600" b="1"/>
            </a:lvl1pPr>
          </a:lstStyle>
          <a:p>
            <a:r>
              <a:rPr lang="en-US" dirty="0"/>
              <a:t>Title Text</a:t>
            </a:r>
          </a:p>
        </p:txBody>
      </p:sp>
      <p:sp>
        <p:nvSpPr>
          <p:cNvPr id="32" name="Text Placeholder 2">
            <a:extLst>
              <a:ext uri="{FF2B5EF4-FFF2-40B4-BE49-F238E27FC236}">
                <a16:creationId xmlns:a16="http://schemas.microsoft.com/office/drawing/2014/main" id="{98943B3C-D157-FF43-8A7B-E9E65B9B34E7}"/>
              </a:ext>
            </a:extLst>
          </p:cNvPr>
          <p:cNvSpPr>
            <a:spLocks noGrp="1"/>
          </p:cNvSpPr>
          <p:nvPr>
            <p:ph type="body" sz="quarter" idx="17" hasCustomPrompt="1"/>
          </p:nvPr>
        </p:nvSpPr>
        <p:spPr>
          <a:xfrm>
            <a:off x="1585913" y="3711956"/>
            <a:ext cx="2536825" cy="402557"/>
          </a:xfrm>
        </p:spPr>
        <p:txBody>
          <a:bodyPr>
            <a:normAutofit/>
          </a:bodyPr>
          <a:lstStyle>
            <a:lvl1pPr marL="0" indent="0" algn="ctr">
              <a:buNone/>
              <a:defRPr sz="1800" b="1">
                <a:solidFill>
                  <a:schemeClr val="tx1"/>
                </a:solidFill>
              </a:defRPr>
            </a:lvl1pPr>
          </a:lstStyle>
          <a:p>
            <a:pPr lvl="0"/>
            <a:r>
              <a:rPr lang="en-US" dirty="0"/>
              <a:t>Title Text</a:t>
            </a:r>
          </a:p>
        </p:txBody>
      </p:sp>
      <p:sp>
        <p:nvSpPr>
          <p:cNvPr id="33" name="Text Placeholder 2">
            <a:extLst>
              <a:ext uri="{FF2B5EF4-FFF2-40B4-BE49-F238E27FC236}">
                <a16:creationId xmlns:a16="http://schemas.microsoft.com/office/drawing/2014/main" id="{75C8F0A8-F872-6B45-9261-14EED3C480EC}"/>
              </a:ext>
            </a:extLst>
          </p:cNvPr>
          <p:cNvSpPr>
            <a:spLocks noGrp="1"/>
          </p:cNvSpPr>
          <p:nvPr>
            <p:ph type="body" sz="quarter" idx="18" hasCustomPrompt="1"/>
          </p:nvPr>
        </p:nvSpPr>
        <p:spPr>
          <a:xfrm>
            <a:off x="5053705" y="3699256"/>
            <a:ext cx="2536825" cy="402557"/>
          </a:xfrm>
        </p:spPr>
        <p:txBody>
          <a:bodyPr>
            <a:normAutofit/>
          </a:bodyPr>
          <a:lstStyle>
            <a:lvl1pPr marL="0" indent="0" algn="ctr">
              <a:buNone/>
              <a:defRPr sz="1800" b="1">
                <a:solidFill>
                  <a:schemeClr val="tx1"/>
                </a:solidFill>
              </a:defRPr>
            </a:lvl1pPr>
          </a:lstStyle>
          <a:p>
            <a:pPr lvl="0"/>
            <a:r>
              <a:rPr lang="en-US" dirty="0"/>
              <a:t>Title Text</a:t>
            </a:r>
          </a:p>
        </p:txBody>
      </p:sp>
      <p:sp>
        <p:nvSpPr>
          <p:cNvPr id="34" name="Text Placeholder 2">
            <a:extLst>
              <a:ext uri="{FF2B5EF4-FFF2-40B4-BE49-F238E27FC236}">
                <a16:creationId xmlns:a16="http://schemas.microsoft.com/office/drawing/2014/main" id="{85ED928D-F9CF-3149-9D58-46EC9772900C}"/>
              </a:ext>
            </a:extLst>
          </p:cNvPr>
          <p:cNvSpPr>
            <a:spLocks noGrp="1"/>
          </p:cNvSpPr>
          <p:nvPr>
            <p:ph type="body" sz="quarter" idx="19" hasCustomPrompt="1"/>
          </p:nvPr>
        </p:nvSpPr>
        <p:spPr>
          <a:xfrm>
            <a:off x="8521497" y="3675794"/>
            <a:ext cx="2536825" cy="402557"/>
          </a:xfrm>
        </p:spPr>
        <p:txBody>
          <a:bodyPr>
            <a:normAutofit/>
          </a:bodyPr>
          <a:lstStyle>
            <a:lvl1pPr marL="0" indent="0" algn="ctr">
              <a:buNone/>
              <a:defRPr sz="1800" b="1">
                <a:solidFill>
                  <a:schemeClr val="tx1"/>
                </a:solidFill>
              </a:defRPr>
            </a:lvl1pPr>
          </a:lstStyle>
          <a:p>
            <a:pPr lvl="0"/>
            <a:r>
              <a:rPr lang="en-US" dirty="0"/>
              <a:t>Title Text</a:t>
            </a:r>
          </a:p>
        </p:txBody>
      </p:sp>
    </p:spTree>
    <p:extLst>
      <p:ext uri="{BB962C8B-B14F-4D97-AF65-F5344CB8AC3E}">
        <p14:creationId xmlns:p14="http://schemas.microsoft.com/office/powerpoint/2010/main" val="33548751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BC9A66E4-3D33-744E-BC0B-B4E907E211F5}"/>
              </a:ext>
            </a:extLst>
          </p:cNvPr>
          <p:cNvCxnSpPr/>
          <p:nvPr userDrawn="1"/>
        </p:nvCxnSpPr>
        <p:spPr>
          <a:xfrm flipH="1">
            <a:off x="642078" y="-1250"/>
            <a:ext cx="12491" cy="6851753"/>
          </a:xfrm>
          <a:prstGeom prst="straightConnector1">
            <a:avLst/>
          </a:prstGeom>
          <a:ln>
            <a:solidFill>
              <a:srgbClr val="CED9E1"/>
            </a:solidFill>
          </a:ln>
        </p:spPr>
        <p:style>
          <a:lnRef idx="1">
            <a:schemeClr val="accent1"/>
          </a:lnRef>
          <a:fillRef idx="0">
            <a:schemeClr val="accent1"/>
          </a:fillRef>
          <a:effectRef idx="0">
            <a:schemeClr val="accent1"/>
          </a:effectRef>
          <a:fontRef idx="minor">
            <a:schemeClr val="tx1"/>
          </a:fontRef>
        </p:style>
      </p:cxnSp>
      <p:pic>
        <p:nvPicPr>
          <p:cNvPr id="7" name="Picture 7" descr="A picture containing text, sign, gauge&#10;&#10;Description automatically generated">
            <a:extLst>
              <a:ext uri="{FF2B5EF4-FFF2-40B4-BE49-F238E27FC236}">
                <a16:creationId xmlns:a16="http://schemas.microsoft.com/office/drawing/2014/main" id="{86196759-0AE3-C942-9DAF-1EA0ABC18216}"/>
              </a:ext>
            </a:extLst>
          </p:cNvPr>
          <p:cNvPicPr>
            <a:picLocks noChangeAspect="1"/>
          </p:cNvPicPr>
          <p:nvPr userDrawn="1"/>
        </p:nvPicPr>
        <p:blipFill>
          <a:blip r:embed="rId2"/>
          <a:stretch>
            <a:fillRect/>
          </a:stretch>
        </p:blipFill>
        <p:spPr>
          <a:xfrm rot="16200000">
            <a:off x="-381625" y="5599765"/>
            <a:ext cx="1412823" cy="186751"/>
          </a:xfrm>
          <a:prstGeom prst="rect">
            <a:avLst/>
          </a:prstGeom>
        </p:spPr>
      </p:pic>
      <p:cxnSp>
        <p:nvCxnSpPr>
          <p:cNvPr id="10" name="Straight Arrow Connector 9">
            <a:extLst>
              <a:ext uri="{FF2B5EF4-FFF2-40B4-BE49-F238E27FC236}">
                <a16:creationId xmlns:a16="http://schemas.microsoft.com/office/drawing/2014/main" id="{97B98BFC-828B-D74F-AE44-5F86CC3A5CD0}"/>
              </a:ext>
            </a:extLst>
          </p:cNvPr>
          <p:cNvCxnSpPr/>
          <p:nvPr userDrawn="1"/>
        </p:nvCxnSpPr>
        <p:spPr>
          <a:xfrm>
            <a:off x="2930400" y="2277739"/>
            <a:ext cx="2289530" cy="2551"/>
          </a:xfrm>
          <a:prstGeom prst="straightConnector1">
            <a:avLst/>
          </a:prstGeom>
          <a:ln w="12700">
            <a:solidFill>
              <a:srgbClr val="00B9FF"/>
            </a:solidFill>
          </a:ln>
        </p:spPr>
        <p:style>
          <a:lnRef idx="1">
            <a:schemeClr val="accent1"/>
          </a:lnRef>
          <a:fillRef idx="0">
            <a:schemeClr val="accent1"/>
          </a:fillRef>
          <a:effectRef idx="0">
            <a:schemeClr val="accent1"/>
          </a:effectRef>
          <a:fontRef idx="minor">
            <a:schemeClr val="tx1"/>
          </a:fontRef>
        </p:style>
      </p:cxnSp>
      <p:sp>
        <p:nvSpPr>
          <p:cNvPr id="11" name="Google Shape;98;p15">
            <a:extLst>
              <a:ext uri="{FF2B5EF4-FFF2-40B4-BE49-F238E27FC236}">
                <a16:creationId xmlns:a16="http://schemas.microsoft.com/office/drawing/2014/main" id="{30310233-0C61-9A41-B3E1-DE2C1175E470}"/>
              </a:ext>
            </a:extLst>
          </p:cNvPr>
          <p:cNvSpPr txBox="1"/>
          <p:nvPr userDrawn="1"/>
        </p:nvSpPr>
        <p:spPr>
          <a:xfrm>
            <a:off x="2536160" y="2103689"/>
            <a:ext cx="392992"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400">
                <a:solidFill>
                  <a:srgbClr val="00B9FF"/>
                </a:solidFill>
                <a:latin typeface="Barlow"/>
              </a:rPr>
              <a:t>01</a:t>
            </a:r>
            <a:endParaRPr lang="en-US" sz="2400">
              <a:solidFill>
                <a:srgbClr val="00B9FF"/>
              </a:solidFill>
            </a:endParaRPr>
          </a:p>
        </p:txBody>
      </p:sp>
      <p:cxnSp>
        <p:nvCxnSpPr>
          <p:cNvPr id="12" name="Straight Arrow Connector 11">
            <a:extLst>
              <a:ext uri="{FF2B5EF4-FFF2-40B4-BE49-F238E27FC236}">
                <a16:creationId xmlns:a16="http://schemas.microsoft.com/office/drawing/2014/main" id="{C8A571B5-E44A-2E45-9698-3A0E2C0FEA1F}"/>
              </a:ext>
            </a:extLst>
          </p:cNvPr>
          <p:cNvCxnSpPr>
            <a:cxnSpLocks/>
          </p:cNvCxnSpPr>
          <p:nvPr userDrawn="1"/>
        </p:nvCxnSpPr>
        <p:spPr>
          <a:xfrm>
            <a:off x="6098536" y="2277739"/>
            <a:ext cx="2289530" cy="2551"/>
          </a:xfrm>
          <a:prstGeom prst="straightConnector1">
            <a:avLst/>
          </a:prstGeom>
          <a:ln w="12700">
            <a:solidFill>
              <a:srgbClr val="00B9FF"/>
            </a:solidFill>
          </a:ln>
        </p:spPr>
        <p:style>
          <a:lnRef idx="1">
            <a:schemeClr val="accent1"/>
          </a:lnRef>
          <a:fillRef idx="0">
            <a:schemeClr val="accent1"/>
          </a:fillRef>
          <a:effectRef idx="0">
            <a:schemeClr val="accent1"/>
          </a:effectRef>
          <a:fontRef idx="minor">
            <a:schemeClr val="tx1"/>
          </a:fontRef>
        </p:style>
      </p:cxnSp>
      <p:sp>
        <p:nvSpPr>
          <p:cNvPr id="13" name="Google Shape;98;p15">
            <a:extLst>
              <a:ext uri="{FF2B5EF4-FFF2-40B4-BE49-F238E27FC236}">
                <a16:creationId xmlns:a16="http://schemas.microsoft.com/office/drawing/2014/main" id="{52225549-D4DD-BC4E-8ED0-337FB93055BE}"/>
              </a:ext>
            </a:extLst>
          </p:cNvPr>
          <p:cNvSpPr txBox="1"/>
          <p:nvPr userDrawn="1"/>
        </p:nvSpPr>
        <p:spPr>
          <a:xfrm>
            <a:off x="5704296" y="2103689"/>
            <a:ext cx="392992"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400" dirty="0">
                <a:solidFill>
                  <a:srgbClr val="00B9FF"/>
                </a:solidFill>
                <a:latin typeface="Barlow"/>
              </a:rPr>
              <a:t>02</a:t>
            </a:r>
            <a:endParaRPr lang="en-US" sz="2400" dirty="0">
              <a:solidFill>
                <a:srgbClr val="00B9FF"/>
              </a:solidFill>
            </a:endParaRPr>
          </a:p>
        </p:txBody>
      </p:sp>
      <p:cxnSp>
        <p:nvCxnSpPr>
          <p:cNvPr id="14" name="Straight Arrow Connector 13">
            <a:extLst>
              <a:ext uri="{FF2B5EF4-FFF2-40B4-BE49-F238E27FC236}">
                <a16:creationId xmlns:a16="http://schemas.microsoft.com/office/drawing/2014/main" id="{0C31AFDD-67E8-A545-ACFE-5E8851E8AD5C}"/>
              </a:ext>
            </a:extLst>
          </p:cNvPr>
          <p:cNvCxnSpPr>
            <a:cxnSpLocks/>
          </p:cNvCxnSpPr>
          <p:nvPr userDrawn="1"/>
        </p:nvCxnSpPr>
        <p:spPr>
          <a:xfrm>
            <a:off x="9266671" y="2277739"/>
            <a:ext cx="2289530" cy="2551"/>
          </a:xfrm>
          <a:prstGeom prst="straightConnector1">
            <a:avLst/>
          </a:prstGeom>
          <a:ln w="12700">
            <a:solidFill>
              <a:srgbClr val="00B9FF"/>
            </a:solidFill>
          </a:ln>
        </p:spPr>
        <p:style>
          <a:lnRef idx="1">
            <a:schemeClr val="accent1"/>
          </a:lnRef>
          <a:fillRef idx="0">
            <a:schemeClr val="accent1"/>
          </a:fillRef>
          <a:effectRef idx="0">
            <a:schemeClr val="accent1"/>
          </a:effectRef>
          <a:fontRef idx="minor">
            <a:schemeClr val="tx1"/>
          </a:fontRef>
        </p:style>
      </p:cxnSp>
      <p:sp>
        <p:nvSpPr>
          <p:cNvPr id="15" name="Google Shape;98;p15">
            <a:extLst>
              <a:ext uri="{FF2B5EF4-FFF2-40B4-BE49-F238E27FC236}">
                <a16:creationId xmlns:a16="http://schemas.microsoft.com/office/drawing/2014/main" id="{F0C0E7DB-E806-084C-8C73-387C89E47A2C}"/>
              </a:ext>
            </a:extLst>
          </p:cNvPr>
          <p:cNvSpPr txBox="1"/>
          <p:nvPr userDrawn="1"/>
        </p:nvSpPr>
        <p:spPr>
          <a:xfrm>
            <a:off x="8872431" y="2103689"/>
            <a:ext cx="392992"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400" dirty="0">
                <a:solidFill>
                  <a:srgbClr val="00B9FF"/>
                </a:solidFill>
                <a:latin typeface="Barlow"/>
              </a:rPr>
              <a:t>03</a:t>
            </a:r>
          </a:p>
        </p:txBody>
      </p:sp>
      <p:cxnSp>
        <p:nvCxnSpPr>
          <p:cNvPr id="16" name="Straight Arrow Connector 15">
            <a:extLst>
              <a:ext uri="{FF2B5EF4-FFF2-40B4-BE49-F238E27FC236}">
                <a16:creationId xmlns:a16="http://schemas.microsoft.com/office/drawing/2014/main" id="{8E4EFD7A-D8A6-514F-80AB-17F23DDC8430}"/>
              </a:ext>
            </a:extLst>
          </p:cNvPr>
          <p:cNvCxnSpPr>
            <a:cxnSpLocks/>
          </p:cNvCxnSpPr>
          <p:nvPr userDrawn="1"/>
        </p:nvCxnSpPr>
        <p:spPr>
          <a:xfrm>
            <a:off x="2930400" y="4508820"/>
            <a:ext cx="2289530" cy="2551"/>
          </a:xfrm>
          <a:prstGeom prst="straightConnector1">
            <a:avLst/>
          </a:prstGeom>
          <a:ln w="12700">
            <a:solidFill>
              <a:srgbClr val="00B9FF"/>
            </a:solidFill>
          </a:ln>
        </p:spPr>
        <p:style>
          <a:lnRef idx="1">
            <a:schemeClr val="accent1"/>
          </a:lnRef>
          <a:fillRef idx="0">
            <a:schemeClr val="accent1"/>
          </a:fillRef>
          <a:effectRef idx="0">
            <a:schemeClr val="accent1"/>
          </a:effectRef>
          <a:fontRef idx="minor">
            <a:schemeClr val="tx1"/>
          </a:fontRef>
        </p:style>
      </p:cxnSp>
      <p:sp>
        <p:nvSpPr>
          <p:cNvPr id="17" name="Google Shape;98;p15">
            <a:extLst>
              <a:ext uri="{FF2B5EF4-FFF2-40B4-BE49-F238E27FC236}">
                <a16:creationId xmlns:a16="http://schemas.microsoft.com/office/drawing/2014/main" id="{3826F837-508B-4046-928E-D31BE9E018B3}"/>
              </a:ext>
            </a:extLst>
          </p:cNvPr>
          <p:cNvSpPr txBox="1"/>
          <p:nvPr userDrawn="1"/>
        </p:nvSpPr>
        <p:spPr>
          <a:xfrm>
            <a:off x="2536160" y="4334770"/>
            <a:ext cx="392992"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400" dirty="0">
                <a:solidFill>
                  <a:srgbClr val="00B9FF"/>
                </a:solidFill>
                <a:latin typeface="Barlow"/>
              </a:rPr>
              <a:t>04</a:t>
            </a:r>
          </a:p>
        </p:txBody>
      </p:sp>
      <p:cxnSp>
        <p:nvCxnSpPr>
          <p:cNvPr id="18" name="Straight Arrow Connector 17">
            <a:extLst>
              <a:ext uri="{FF2B5EF4-FFF2-40B4-BE49-F238E27FC236}">
                <a16:creationId xmlns:a16="http://schemas.microsoft.com/office/drawing/2014/main" id="{A95814EC-E920-1B4C-8EEF-D37E4DCEB411}"/>
              </a:ext>
            </a:extLst>
          </p:cNvPr>
          <p:cNvCxnSpPr>
            <a:cxnSpLocks/>
          </p:cNvCxnSpPr>
          <p:nvPr userDrawn="1"/>
        </p:nvCxnSpPr>
        <p:spPr>
          <a:xfrm>
            <a:off x="6098536" y="4508820"/>
            <a:ext cx="2289530" cy="2551"/>
          </a:xfrm>
          <a:prstGeom prst="straightConnector1">
            <a:avLst/>
          </a:prstGeom>
          <a:ln w="12700">
            <a:solidFill>
              <a:srgbClr val="00B9FF"/>
            </a:solidFill>
          </a:ln>
        </p:spPr>
        <p:style>
          <a:lnRef idx="1">
            <a:schemeClr val="accent1"/>
          </a:lnRef>
          <a:fillRef idx="0">
            <a:schemeClr val="accent1"/>
          </a:fillRef>
          <a:effectRef idx="0">
            <a:schemeClr val="accent1"/>
          </a:effectRef>
          <a:fontRef idx="minor">
            <a:schemeClr val="tx1"/>
          </a:fontRef>
        </p:style>
      </p:cxnSp>
      <p:sp>
        <p:nvSpPr>
          <p:cNvPr id="19" name="Google Shape;98;p15">
            <a:extLst>
              <a:ext uri="{FF2B5EF4-FFF2-40B4-BE49-F238E27FC236}">
                <a16:creationId xmlns:a16="http://schemas.microsoft.com/office/drawing/2014/main" id="{963FD6F4-DCAE-584C-A5CA-D4B4C68A326E}"/>
              </a:ext>
            </a:extLst>
          </p:cNvPr>
          <p:cNvSpPr txBox="1"/>
          <p:nvPr userDrawn="1"/>
        </p:nvSpPr>
        <p:spPr>
          <a:xfrm>
            <a:off x="5704296" y="4334770"/>
            <a:ext cx="392992"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400" dirty="0">
                <a:solidFill>
                  <a:srgbClr val="00B9FF"/>
                </a:solidFill>
                <a:latin typeface="Barlow"/>
              </a:rPr>
              <a:t>05</a:t>
            </a:r>
            <a:endParaRPr lang="en-US" sz="2400" dirty="0">
              <a:solidFill>
                <a:srgbClr val="00B9FF"/>
              </a:solidFill>
            </a:endParaRPr>
          </a:p>
        </p:txBody>
      </p:sp>
      <p:cxnSp>
        <p:nvCxnSpPr>
          <p:cNvPr id="20" name="Straight Arrow Connector 19">
            <a:extLst>
              <a:ext uri="{FF2B5EF4-FFF2-40B4-BE49-F238E27FC236}">
                <a16:creationId xmlns:a16="http://schemas.microsoft.com/office/drawing/2014/main" id="{25BB8DD6-3A9F-C046-98B9-F47AB903320A}"/>
              </a:ext>
            </a:extLst>
          </p:cNvPr>
          <p:cNvCxnSpPr>
            <a:cxnSpLocks/>
          </p:cNvCxnSpPr>
          <p:nvPr userDrawn="1"/>
        </p:nvCxnSpPr>
        <p:spPr>
          <a:xfrm>
            <a:off x="9266671" y="4508820"/>
            <a:ext cx="2289530" cy="2551"/>
          </a:xfrm>
          <a:prstGeom prst="straightConnector1">
            <a:avLst/>
          </a:prstGeom>
          <a:ln w="12700">
            <a:solidFill>
              <a:srgbClr val="00B9FF"/>
            </a:solidFill>
          </a:ln>
        </p:spPr>
        <p:style>
          <a:lnRef idx="1">
            <a:schemeClr val="accent1"/>
          </a:lnRef>
          <a:fillRef idx="0">
            <a:schemeClr val="accent1"/>
          </a:fillRef>
          <a:effectRef idx="0">
            <a:schemeClr val="accent1"/>
          </a:effectRef>
          <a:fontRef idx="minor">
            <a:schemeClr val="tx1"/>
          </a:fontRef>
        </p:style>
      </p:cxnSp>
      <p:sp>
        <p:nvSpPr>
          <p:cNvPr id="21" name="Google Shape;98;p15">
            <a:extLst>
              <a:ext uri="{FF2B5EF4-FFF2-40B4-BE49-F238E27FC236}">
                <a16:creationId xmlns:a16="http://schemas.microsoft.com/office/drawing/2014/main" id="{903AAAA6-DC64-9C4C-9D2D-8B2C3F0C9F01}"/>
              </a:ext>
            </a:extLst>
          </p:cNvPr>
          <p:cNvSpPr txBox="1"/>
          <p:nvPr userDrawn="1"/>
        </p:nvSpPr>
        <p:spPr>
          <a:xfrm>
            <a:off x="8872431" y="4334770"/>
            <a:ext cx="392992"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400" dirty="0">
                <a:solidFill>
                  <a:srgbClr val="00B9FF"/>
                </a:solidFill>
                <a:latin typeface="Barlow"/>
              </a:rPr>
              <a:t>06</a:t>
            </a:r>
          </a:p>
        </p:txBody>
      </p:sp>
      <p:sp>
        <p:nvSpPr>
          <p:cNvPr id="23" name="Text Placeholder 45">
            <a:extLst>
              <a:ext uri="{FF2B5EF4-FFF2-40B4-BE49-F238E27FC236}">
                <a16:creationId xmlns:a16="http://schemas.microsoft.com/office/drawing/2014/main" id="{AF1F5A73-C070-E445-9A2A-3112E33C8AD9}"/>
              </a:ext>
            </a:extLst>
          </p:cNvPr>
          <p:cNvSpPr>
            <a:spLocks noGrp="1"/>
          </p:cNvSpPr>
          <p:nvPr>
            <p:ph type="body" sz="quarter" idx="16"/>
          </p:nvPr>
        </p:nvSpPr>
        <p:spPr>
          <a:xfrm>
            <a:off x="2935737" y="2472119"/>
            <a:ext cx="2261528" cy="1473200"/>
          </a:xfrm>
        </p:spPr>
        <p:txBody>
          <a:bodyPr>
            <a:normAutofit/>
          </a:bodyPr>
          <a:lstStyle>
            <a:lvl1pPr marL="0" indent="0">
              <a:buNone/>
              <a:defRPr sz="1800">
                <a:latin typeface="Barlow" pitchFamily="2" charset="77"/>
              </a:defRPr>
            </a:lvl1pPr>
          </a:lstStyle>
          <a:p>
            <a:pPr lvl="0"/>
            <a:r>
              <a:rPr lang="en-US" dirty="0"/>
              <a:t>Click to edit Master text styles</a:t>
            </a:r>
          </a:p>
        </p:txBody>
      </p:sp>
      <p:sp>
        <p:nvSpPr>
          <p:cNvPr id="24" name="Text Placeholder 45">
            <a:extLst>
              <a:ext uri="{FF2B5EF4-FFF2-40B4-BE49-F238E27FC236}">
                <a16:creationId xmlns:a16="http://schemas.microsoft.com/office/drawing/2014/main" id="{32F8297C-DD30-4A43-8F8F-AE4B77CCF8AF}"/>
              </a:ext>
            </a:extLst>
          </p:cNvPr>
          <p:cNvSpPr>
            <a:spLocks noGrp="1"/>
          </p:cNvSpPr>
          <p:nvPr>
            <p:ph type="body" sz="quarter" idx="17"/>
          </p:nvPr>
        </p:nvSpPr>
        <p:spPr>
          <a:xfrm>
            <a:off x="6004754" y="2472119"/>
            <a:ext cx="2261528" cy="1473200"/>
          </a:xfrm>
        </p:spPr>
        <p:txBody>
          <a:bodyPr>
            <a:normAutofit/>
          </a:bodyPr>
          <a:lstStyle>
            <a:lvl1pPr marL="0" indent="0">
              <a:buNone/>
              <a:defRPr sz="1800">
                <a:latin typeface="Barlow" pitchFamily="2" charset="77"/>
              </a:defRPr>
            </a:lvl1pPr>
          </a:lstStyle>
          <a:p>
            <a:pPr lvl="0"/>
            <a:r>
              <a:rPr lang="en-US" dirty="0"/>
              <a:t>Click to edit Master text styles</a:t>
            </a:r>
          </a:p>
        </p:txBody>
      </p:sp>
      <p:sp>
        <p:nvSpPr>
          <p:cNvPr id="25" name="Text Placeholder 45">
            <a:extLst>
              <a:ext uri="{FF2B5EF4-FFF2-40B4-BE49-F238E27FC236}">
                <a16:creationId xmlns:a16="http://schemas.microsoft.com/office/drawing/2014/main" id="{97AF8980-0463-2048-91D9-489357E94983}"/>
              </a:ext>
            </a:extLst>
          </p:cNvPr>
          <p:cNvSpPr>
            <a:spLocks noGrp="1"/>
          </p:cNvSpPr>
          <p:nvPr>
            <p:ph type="body" sz="quarter" idx="18"/>
          </p:nvPr>
        </p:nvSpPr>
        <p:spPr>
          <a:xfrm>
            <a:off x="9172889" y="2472119"/>
            <a:ext cx="2261528" cy="1473200"/>
          </a:xfrm>
        </p:spPr>
        <p:txBody>
          <a:bodyPr>
            <a:normAutofit/>
          </a:bodyPr>
          <a:lstStyle>
            <a:lvl1pPr marL="0" indent="0">
              <a:buNone/>
              <a:defRPr sz="1800">
                <a:latin typeface="Barlow" pitchFamily="2" charset="77"/>
              </a:defRPr>
            </a:lvl1pPr>
          </a:lstStyle>
          <a:p>
            <a:pPr lvl="0"/>
            <a:r>
              <a:rPr lang="en-US" dirty="0"/>
              <a:t>Click to edit Master text styles</a:t>
            </a:r>
          </a:p>
        </p:txBody>
      </p:sp>
      <p:sp>
        <p:nvSpPr>
          <p:cNvPr id="26" name="Text Placeholder 45">
            <a:extLst>
              <a:ext uri="{FF2B5EF4-FFF2-40B4-BE49-F238E27FC236}">
                <a16:creationId xmlns:a16="http://schemas.microsoft.com/office/drawing/2014/main" id="{D650878C-A904-DB40-B9C0-7B48EAB33DDE}"/>
              </a:ext>
            </a:extLst>
          </p:cNvPr>
          <p:cNvSpPr>
            <a:spLocks noGrp="1"/>
          </p:cNvSpPr>
          <p:nvPr>
            <p:ph type="body" sz="quarter" idx="19"/>
          </p:nvPr>
        </p:nvSpPr>
        <p:spPr>
          <a:xfrm>
            <a:off x="2935737" y="4702227"/>
            <a:ext cx="2261528" cy="1473200"/>
          </a:xfrm>
        </p:spPr>
        <p:txBody>
          <a:bodyPr>
            <a:normAutofit/>
          </a:bodyPr>
          <a:lstStyle>
            <a:lvl1pPr marL="0" indent="0">
              <a:buNone/>
              <a:defRPr sz="1800">
                <a:latin typeface="Barlow" pitchFamily="2" charset="77"/>
              </a:defRPr>
            </a:lvl1pPr>
          </a:lstStyle>
          <a:p>
            <a:pPr lvl="0"/>
            <a:r>
              <a:rPr lang="en-US" dirty="0"/>
              <a:t>Click to edit Master text styles</a:t>
            </a:r>
          </a:p>
        </p:txBody>
      </p:sp>
      <p:sp>
        <p:nvSpPr>
          <p:cNvPr id="27" name="Text Placeholder 45">
            <a:extLst>
              <a:ext uri="{FF2B5EF4-FFF2-40B4-BE49-F238E27FC236}">
                <a16:creationId xmlns:a16="http://schemas.microsoft.com/office/drawing/2014/main" id="{2B3149E1-7FB4-4047-A993-309AF09C3A09}"/>
              </a:ext>
            </a:extLst>
          </p:cNvPr>
          <p:cNvSpPr>
            <a:spLocks noGrp="1"/>
          </p:cNvSpPr>
          <p:nvPr>
            <p:ph type="body" sz="quarter" idx="20"/>
          </p:nvPr>
        </p:nvSpPr>
        <p:spPr>
          <a:xfrm>
            <a:off x="6004754" y="4702227"/>
            <a:ext cx="2261528" cy="1473200"/>
          </a:xfrm>
        </p:spPr>
        <p:txBody>
          <a:bodyPr>
            <a:normAutofit/>
          </a:bodyPr>
          <a:lstStyle>
            <a:lvl1pPr marL="0" indent="0">
              <a:buNone/>
              <a:defRPr sz="1800">
                <a:latin typeface="Barlow" pitchFamily="2" charset="77"/>
              </a:defRPr>
            </a:lvl1pPr>
          </a:lstStyle>
          <a:p>
            <a:pPr lvl="0"/>
            <a:r>
              <a:rPr lang="en-US" dirty="0"/>
              <a:t>Click to edit Master text styles</a:t>
            </a:r>
          </a:p>
        </p:txBody>
      </p:sp>
      <p:sp>
        <p:nvSpPr>
          <p:cNvPr id="28" name="Text Placeholder 45">
            <a:extLst>
              <a:ext uri="{FF2B5EF4-FFF2-40B4-BE49-F238E27FC236}">
                <a16:creationId xmlns:a16="http://schemas.microsoft.com/office/drawing/2014/main" id="{368A6407-FC29-D341-856A-0B409C3D9ED7}"/>
              </a:ext>
            </a:extLst>
          </p:cNvPr>
          <p:cNvSpPr>
            <a:spLocks noGrp="1"/>
          </p:cNvSpPr>
          <p:nvPr>
            <p:ph type="body" sz="quarter" idx="21"/>
          </p:nvPr>
        </p:nvSpPr>
        <p:spPr>
          <a:xfrm>
            <a:off x="9172889" y="4702227"/>
            <a:ext cx="2261528" cy="1473200"/>
          </a:xfrm>
        </p:spPr>
        <p:txBody>
          <a:bodyPr>
            <a:normAutofit/>
          </a:bodyPr>
          <a:lstStyle>
            <a:lvl1pPr marL="0" indent="0">
              <a:buNone/>
              <a:defRPr sz="1800">
                <a:latin typeface="Barlow" pitchFamily="2" charset="77"/>
              </a:defRPr>
            </a:lvl1pPr>
          </a:lstStyle>
          <a:p>
            <a:pPr lvl="0"/>
            <a:r>
              <a:rPr lang="en-US" dirty="0"/>
              <a:t>Click to edit Master text styles</a:t>
            </a:r>
          </a:p>
        </p:txBody>
      </p:sp>
      <p:sp>
        <p:nvSpPr>
          <p:cNvPr id="29" name="TextBox 28">
            <a:extLst>
              <a:ext uri="{FF2B5EF4-FFF2-40B4-BE49-F238E27FC236}">
                <a16:creationId xmlns:a16="http://schemas.microsoft.com/office/drawing/2014/main" id="{1E2360E6-CAB3-8941-9009-4766AD970258}"/>
              </a:ext>
            </a:extLst>
          </p:cNvPr>
          <p:cNvSpPr txBox="1"/>
          <p:nvPr userDrawn="1"/>
        </p:nvSpPr>
        <p:spPr>
          <a:xfrm>
            <a:off x="1" y="339776"/>
            <a:ext cx="654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fld id="{F549950C-33DB-A847-810F-D4F527243BD6}" type="slidenum">
              <a:rPr lang="en-US" smtClean="0">
                <a:solidFill>
                  <a:srgbClr val="CED9E1"/>
                </a:solidFill>
                <a:latin typeface="Barlow"/>
              </a:rPr>
              <a:pPr algn="ctr"/>
              <a:t>‹#›</a:t>
            </a:fld>
            <a:endParaRPr lang="en-US" dirty="0">
              <a:solidFill>
                <a:srgbClr val="CED9E1"/>
              </a:solidFill>
              <a:latin typeface="Barlow"/>
              <a:cs typeface="Calibri"/>
            </a:endParaRPr>
          </a:p>
        </p:txBody>
      </p:sp>
      <p:sp>
        <p:nvSpPr>
          <p:cNvPr id="30" name="Google Shape;99;p15">
            <a:extLst>
              <a:ext uri="{FF2B5EF4-FFF2-40B4-BE49-F238E27FC236}">
                <a16:creationId xmlns:a16="http://schemas.microsoft.com/office/drawing/2014/main" id="{36050E45-B6B8-BB45-A781-0EADC3DB0EBE}"/>
              </a:ext>
            </a:extLst>
          </p:cNvPr>
          <p:cNvSpPr/>
          <p:nvPr userDrawn="1"/>
        </p:nvSpPr>
        <p:spPr>
          <a:xfrm>
            <a:off x="1212615" y="1394553"/>
            <a:ext cx="1285800" cy="21900"/>
          </a:xfrm>
          <a:prstGeom prst="rect">
            <a:avLst/>
          </a:prstGeom>
          <a:solidFill>
            <a:srgbClr val="9EBA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 name="Title 1">
            <a:extLst>
              <a:ext uri="{FF2B5EF4-FFF2-40B4-BE49-F238E27FC236}">
                <a16:creationId xmlns:a16="http://schemas.microsoft.com/office/drawing/2014/main" id="{E1C104D9-D80E-C048-9E34-F2BA8A11331A}"/>
              </a:ext>
            </a:extLst>
          </p:cNvPr>
          <p:cNvSpPr>
            <a:spLocks noGrp="1"/>
          </p:cNvSpPr>
          <p:nvPr>
            <p:ph type="title" hasCustomPrompt="1"/>
          </p:nvPr>
        </p:nvSpPr>
        <p:spPr>
          <a:xfrm>
            <a:off x="1212615" y="760961"/>
            <a:ext cx="8398253" cy="625089"/>
          </a:xfrm>
        </p:spPr>
        <p:txBody>
          <a:bodyPr>
            <a:normAutofit/>
          </a:bodyPr>
          <a:lstStyle>
            <a:lvl1pPr>
              <a:defRPr sz="3600" b="1"/>
            </a:lvl1pPr>
          </a:lstStyle>
          <a:p>
            <a:r>
              <a:rPr lang="en-US" dirty="0"/>
              <a:t>Title Text</a:t>
            </a:r>
          </a:p>
        </p:txBody>
      </p:sp>
    </p:spTree>
    <p:extLst>
      <p:ext uri="{BB962C8B-B14F-4D97-AF65-F5344CB8AC3E}">
        <p14:creationId xmlns:p14="http://schemas.microsoft.com/office/powerpoint/2010/main" val="31200383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cxnSp>
        <p:nvCxnSpPr>
          <p:cNvPr id="7" name="Straight Arrow Connector 6">
            <a:extLst>
              <a:ext uri="{FF2B5EF4-FFF2-40B4-BE49-F238E27FC236}">
                <a16:creationId xmlns:a16="http://schemas.microsoft.com/office/drawing/2014/main" id="{7AA1A4D7-0058-E944-8B3A-E83C6FADE8E1}"/>
              </a:ext>
            </a:extLst>
          </p:cNvPr>
          <p:cNvCxnSpPr/>
          <p:nvPr/>
        </p:nvCxnSpPr>
        <p:spPr>
          <a:xfrm>
            <a:off x="1292051" y="1857021"/>
            <a:ext cx="6864" cy="3150972"/>
          </a:xfrm>
          <a:prstGeom prst="straightConnector1">
            <a:avLst/>
          </a:prstGeom>
          <a:ln w="28575">
            <a:solidFill>
              <a:srgbClr val="00B9FF"/>
            </a:solidFill>
          </a:ln>
        </p:spPr>
        <p:style>
          <a:lnRef idx="1">
            <a:schemeClr val="accent1"/>
          </a:lnRef>
          <a:fillRef idx="0">
            <a:schemeClr val="accent1"/>
          </a:fillRef>
          <a:effectRef idx="0">
            <a:schemeClr val="accent1"/>
          </a:effectRef>
          <a:fontRef idx="minor">
            <a:schemeClr val="tx1"/>
          </a:fontRef>
        </p:style>
      </p:cxnSp>
      <p:sp>
        <p:nvSpPr>
          <p:cNvPr id="8" name="Google Shape;98;p15">
            <a:extLst>
              <a:ext uri="{FF2B5EF4-FFF2-40B4-BE49-F238E27FC236}">
                <a16:creationId xmlns:a16="http://schemas.microsoft.com/office/drawing/2014/main" id="{4252F3E1-EEB2-4B42-B586-5D089CDB0BCC}"/>
              </a:ext>
            </a:extLst>
          </p:cNvPr>
          <p:cNvSpPr txBox="1"/>
          <p:nvPr/>
        </p:nvSpPr>
        <p:spPr>
          <a:xfrm>
            <a:off x="1514668" y="1856946"/>
            <a:ext cx="2105677" cy="1107996"/>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7200" b="1" dirty="0">
                <a:solidFill>
                  <a:srgbClr val="CED9E1"/>
                </a:solidFill>
                <a:latin typeface="Barlow"/>
              </a:rPr>
              <a:t>01</a:t>
            </a:r>
            <a:endParaRPr lang="en-US" sz="7200" dirty="0">
              <a:solidFill>
                <a:srgbClr val="CED9E1"/>
              </a:solidFill>
            </a:endParaRPr>
          </a:p>
        </p:txBody>
      </p:sp>
      <p:cxnSp>
        <p:nvCxnSpPr>
          <p:cNvPr id="11" name="Straight Arrow Connector 10">
            <a:extLst>
              <a:ext uri="{FF2B5EF4-FFF2-40B4-BE49-F238E27FC236}">
                <a16:creationId xmlns:a16="http://schemas.microsoft.com/office/drawing/2014/main" id="{7F7F2B18-4AEF-C947-8F33-3E59295E1B13}"/>
              </a:ext>
            </a:extLst>
          </p:cNvPr>
          <p:cNvCxnSpPr>
            <a:cxnSpLocks/>
          </p:cNvCxnSpPr>
          <p:nvPr/>
        </p:nvCxnSpPr>
        <p:spPr>
          <a:xfrm>
            <a:off x="3946465" y="1857021"/>
            <a:ext cx="6864" cy="3150972"/>
          </a:xfrm>
          <a:prstGeom prst="straightConnector1">
            <a:avLst/>
          </a:prstGeom>
          <a:ln w="28575">
            <a:solidFill>
              <a:srgbClr val="00B9FF"/>
            </a:solidFill>
          </a:ln>
        </p:spPr>
        <p:style>
          <a:lnRef idx="1">
            <a:schemeClr val="accent1"/>
          </a:lnRef>
          <a:fillRef idx="0">
            <a:schemeClr val="accent1"/>
          </a:fillRef>
          <a:effectRef idx="0">
            <a:schemeClr val="accent1"/>
          </a:effectRef>
          <a:fontRef idx="minor">
            <a:schemeClr val="tx1"/>
          </a:fontRef>
        </p:style>
      </p:cxnSp>
      <p:sp>
        <p:nvSpPr>
          <p:cNvPr id="12" name="Google Shape;98;p15">
            <a:extLst>
              <a:ext uri="{FF2B5EF4-FFF2-40B4-BE49-F238E27FC236}">
                <a16:creationId xmlns:a16="http://schemas.microsoft.com/office/drawing/2014/main" id="{C95082B5-53EB-744A-BD1C-E7C0BF9C9A0D}"/>
              </a:ext>
            </a:extLst>
          </p:cNvPr>
          <p:cNvSpPr txBox="1"/>
          <p:nvPr/>
        </p:nvSpPr>
        <p:spPr>
          <a:xfrm>
            <a:off x="4169082" y="1856946"/>
            <a:ext cx="2105677" cy="1107996"/>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7200" b="1" dirty="0">
                <a:solidFill>
                  <a:srgbClr val="CED9E1"/>
                </a:solidFill>
                <a:latin typeface="Barlow"/>
              </a:rPr>
              <a:t>02</a:t>
            </a:r>
            <a:endParaRPr lang="en-US" sz="7200" dirty="0">
              <a:solidFill>
                <a:srgbClr val="CED9E1"/>
              </a:solidFill>
            </a:endParaRPr>
          </a:p>
        </p:txBody>
      </p:sp>
      <p:cxnSp>
        <p:nvCxnSpPr>
          <p:cNvPr id="15" name="Straight Arrow Connector 14">
            <a:extLst>
              <a:ext uri="{FF2B5EF4-FFF2-40B4-BE49-F238E27FC236}">
                <a16:creationId xmlns:a16="http://schemas.microsoft.com/office/drawing/2014/main" id="{2E314FA4-6E5E-2142-B416-59328FD8A9B7}"/>
              </a:ext>
            </a:extLst>
          </p:cNvPr>
          <p:cNvCxnSpPr>
            <a:cxnSpLocks/>
          </p:cNvCxnSpPr>
          <p:nvPr/>
        </p:nvCxnSpPr>
        <p:spPr>
          <a:xfrm>
            <a:off x="6600880" y="1857021"/>
            <a:ext cx="6864" cy="3150972"/>
          </a:xfrm>
          <a:prstGeom prst="straightConnector1">
            <a:avLst/>
          </a:prstGeom>
          <a:ln w="28575">
            <a:solidFill>
              <a:srgbClr val="00B9FF"/>
            </a:solidFill>
          </a:ln>
        </p:spPr>
        <p:style>
          <a:lnRef idx="1">
            <a:schemeClr val="accent1"/>
          </a:lnRef>
          <a:fillRef idx="0">
            <a:schemeClr val="accent1"/>
          </a:fillRef>
          <a:effectRef idx="0">
            <a:schemeClr val="accent1"/>
          </a:effectRef>
          <a:fontRef idx="minor">
            <a:schemeClr val="tx1"/>
          </a:fontRef>
        </p:style>
      </p:cxnSp>
      <p:sp>
        <p:nvSpPr>
          <p:cNvPr id="16" name="Google Shape;98;p15">
            <a:extLst>
              <a:ext uri="{FF2B5EF4-FFF2-40B4-BE49-F238E27FC236}">
                <a16:creationId xmlns:a16="http://schemas.microsoft.com/office/drawing/2014/main" id="{F068A568-5F57-DD43-A3EC-D86AB04F5063}"/>
              </a:ext>
            </a:extLst>
          </p:cNvPr>
          <p:cNvSpPr txBox="1"/>
          <p:nvPr/>
        </p:nvSpPr>
        <p:spPr>
          <a:xfrm>
            <a:off x="6823497" y="1856946"/>
            <a:ext cx="2105677" cy="1107996"/>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7200" b="1" dirty="0">
                <a:solidFill>
                  <a:srgbClr val="CED9E1"/>
                </a:solidFill>
                <a:latin typeface="Barlow"/>
              </a:rPr>
              <a:t>03</a:t>
            </a:r>
            <a:endParaRPr lang="en-US" sz="7200" dirty="0">
              <a:solidFill>
                <a:srgbClr val="CED9E1"/>
              </a:solidFill>
            </a:endParaRPr>
          </a:p>
        </p:txBody>
      </p:sp>
      <p:cxnSp>
        <p:nvCxnSpPr>
          <p:cNvPr id="19" name="Straight Arrow Connector 18">
            <a:extLst>
              <a:ext uri="{FF2B5EF4-FFF2-40B4-BE49-F238E27FC236}">
                <a16:creationId xmlns:a16="http://schemas.microsoft.com/office/drawing/2014/main" id="{951A43C0-0F6A-A340-ADA8-A7D6F86EE548}"/>
              </a:ext>
            </a:extLst>
          </p:cNvPr>
          <p:cNvCxnSpPr>
            <a:cxnSpLocks/>
          </p:cNvCxnSpPr>
          <p:nvPr/>
        </p:nvCxnSpPr>
        <p:spPr>
          <a:xfrm>
            <a:off x="9255294" y="1857021"/>
            <a:ext cx="6864" cy="3150972"/>
          </a:xfrm>
          <a:prstGeom prst="straightConnector1">
            <a:avLst/>
          </a:prstGeom>
          <a:ln w="28575">
            <a:solidFill>
              <a:srgbClr val="00B9FF"/>
            </a:solidFill>
          </a:ln>
        </p:spPr>
        <p:style>
          <a:lnRef idx="1">
            <a:schemeClr val="accent1"/>
          </a:lnRef>
          <a:fillRef idx="0">
            <a:schemeClr val="accent1"/>
          </a:fillRef>
          <a:effectRef idx="0">
            <a:schemeClr val="accent1"/>
          </a:effectRef>
          <a:fontRef idx="minor">
            <a:schemeClr val="tx1"/>
          </a:fontRef>
        </p:style>
      </p:cxnSp>
      <p:sp>
        <p:nvSpPr>
          <p:cNvPr id="20" name="Google Shape;98;p15">
            <a:extLst>
              <a:ext uri="{FF2B5EF4-FFF2-40B4-BE49-F238E27FC236}">
                <a16:creationId xmlns:a16="http://schemas.microsoft.com/office/drawing/2014/main" id="{BA07E673-BAB8-AF4B-8B8B-76092690903A}"/>
              </a:ext>
            </a:extLst>
          </p:cNvPr>
          <p:cNvSpPr txBox="1"/>
          <p:nvPr/>
        </p:nvSpPr>
        <p:spPr>
          <a:xfrm>
            <a:off x="9477911" y="1856946"/>
            <a:ext cx="2105677" cy="1107996"/>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7200" b="1" dirty="0">
                <a:solidFill>
                  <a:srgbClr val="CED9E1"/>
                </a:solidFill>
                <a:latin typeface="Barlow"/>
              </a:rPr>
              <a:t>04</a:t>
            </a:r>
            <a:endParaRPr lang="en-US" sz="7200" dirty="0">
              <a:solidFill>
                <a:srgbClr val="CED9E1"/>
              </a:solidFill>
            </a:endParaRPr>
          </a:p>
        </p:txBody>
      </p:sp>
      <p:pic>
        <p:nvPicPr>
          <p:cNvPr id="23" name="Picture 7" descr="A picture containing text, sign, gauge&#10;&#10;Description automatically generated">
            <a:extLst>
              <a:ext uri="{FF2B5EF4-FFF2-40B4-BE49-F238E27FC236}">
                <a16:creationId xmlns:a16="http://schemas.microsoft.com/office/drawing/2014/main" id="{6EAB75A9-28E6-694D-93F6-1344FA198B2C}"/>
              </a:ext>
            </a:extLst>
          </p:cNvPr>
          <p:cNvPicPr>
            <a:picLocks noChangeAspect="1"/>
          </p:cNvPicPr>
          <p:nvPr userDrawn="1"/>
        </p:nvPicPr>
        <p:blipFill>
          <a:blip r:embed="rId2"/>
          <a:stretch>
            <a:fillRect/>
          </a:stretch>
        </p:blipFill>
        <p:spPr>
          <a:xfrm rot="16200000">
            <a:off x="-381625" y="5599765"/>
            <a:ext cx="1412823" cy="186751"/>
          </a:xfrm>
          <a:prstGeom prst="rect">
            <a:avLst/>
          </a:prstGeom>
        </p:spPr>
      </p:pic>
      <p:cxnSp>
        <p:nvCxnSpPr>
          <p:cNvPr id="24" name="Straight Arrow Connector 23">
            <a:extLst>
              <a:ext uri="{FF2B5EF4-FFF2-40B4-BE49-F238E27FC236}">
                <a16:creationId xmlns:a16="http://schemas.microsoft.com/office/drawing/2014/main" id="{065B00A5-279D-1D4B-A3CA-D51674EB932F}"/>
              </a:ext>
            </a:extLst>
          </p:cNvPr>
          <p:cNvCxnSpPr/>
          <p:nvPr userDrawn="1"/>
        </p:nvCxnSpPr>
        <p:spPr>
          <a:xfrm flipH="1">
            <a:off x="642078" y="-1250"/>
            <a:ext cx="12491" cy="6851753"/>
          </a:xfrm>
          <a:prstGeom prst="straightConnector1">
            <a:avLst/>
          </a:prstGeom>
          <a:ln>
            <a:solidFill>
              <a:srgbClr val="CED9E1"/>
            </a:solidFill>
          </a:ln>
        </p:spPr>
        <p:style>
          <a:lnRef idx="1">
            <a:schemeClr val="accent1"/>
          </a:lnRef>
          <a:fillRef idx="0">
            <a:schemeClr val="accent1"/>
          </a:fillRef>
          <a:effectRef idx="0">
            <a:schemeClr val="accent1"/>
          </a:effectRef>
          <a:fontRef idx="minor">
            <a:schemeClr val="tx1"/>
          </a:fontRef>
        </p:style>
      </p:cxnSp>
      <p:sp>
        <p:nvSpPr>
          <p:cNvPr id="34" name="Text Placeholder 45">
            <a:extLst>
              <a:ext uri="{FF2B5EF4-FFF2-40B4-BE49-F238E27FC236}">
                <a16:creationId xmlns:a16="http://schemas.microsoft.com/office/drawing/2014/main" id="{03EABDAF-0021-B14B-9FAE-18569D67C4E9}"/>
              </a:ext>
            </a:extLst>
          </p:cNvPr>
          <p:cNvSpPr>
            <a:spLocks noGrp="1"/>
          </p:cNvSpPr>
          <p:nvPr>
            <p:ph type="body" sz="quarter" idx="16"/>
          </p:nvPr>
        </p:nvSpPr>
        <p:spPr>
          <a:xfrm>
            <a:off x="1514475" y="2994436"/>
            <a:ext cx="2105870" cy="1473200"/>
          </a:xfrm>
        </p:spPr>
        <p:txBody>
          <a:bodyPr>
            <a:normAutofit/>
          </a:bodyPr>
          <a:lstStyle>
            <a:lvl1pPr marL="0" indent="0">
              <a:buNone/>
              <a:defRPr sz="1800">
                <a:latin typeface="Barlow" pitchFamily="2" charset="77"/>
              </a:defRPr>
            </a:lvl1pPr>
          </a:lstStyle>
          <a:p>
            <a:pPr lvl="0"/>
            <a:r>
              <a:rPr lang="en-US" dirty="0"/>
              <a:t>Click to edit Master text styles</a:t>
            </a:r>
          </a:p>
        </p:txBody>
      </p:sp>
      <p:sp>
        <p:nvSpPr>
          <p:cNvPr id="35" name="Text Placeholder 45">
            <a:extLst>
              <a:ext uri="{FF2B5EF4-FFF2-40B4-BE49-F238E27FC236}">
                <a16:creationId xmlns:a16="http://schemas.microsoft.com/office/drawing/2014/main" id="{D5509998-7A50-4D4C-8BBC-E3D9225B435D}"/>
              </a:ext>
            </a:extLst>
          </p:cNvPr>
          <p:cNvSpPr>
            <a:spLocks noGrp="1"/>
          </p:cNvSpPr>
          <p:nvPr>
            <p:ph type="body" sz="quarter" idx="17"/>
          </p:nvPr>
        </p:nvSpPr>
        <p:spPr>
          <a:xfrm>
            <a:off x="4169082" y="2994436"/>
            <a:ext cx="2105870" cy="1473200"/>
          </a:xfrm>
        </p:spPr>
        <p:txBody>
          <a:bodyPr>
            <a:normAutofit/>
          </a:bodyPr>
          <a:lstStyle>
            <a:lvl1pPr marL="0" indent="0">
              <a:buNone/>
              <a:defRPr sz="1800">
                <a:latin typeface="Barlow" pitchFamily="2" charset="77"/>
              </a:defRPr>
            </a:lvl1pPr>
          </a:lstStyle>
          <a:p>
            <a:pPr lvl="0"/>
            <a:r>
              <a:rPr lang="en-US" dirty="0"/>
              <a:t>Click to edit Master text styles</a:t>
            </a:r>
          </a:p>
        </p:txBody>
      </p:sp>
      <p:sp>
        <p:nvSpPr>
          <p:cNvPr id="36" name="Text Placeholder 45">
            <a:extLst>
              <a:ext uri="{FF2B5EF4-FFF2-40B4-BE49-F238E27FC236}">
                <a16:creationId xmlns:a16="http://schemas.microsoft.com/office/drawing/2014/main" id="{D2241426-F0DD-D943-A4E6-F9B1A31483E1}"/>
              </a:ext>
            </a:extLst>
          </p:cNvPr>
          <p:cNvSpPr>
            <a:spLocks noGrp="1"/>
          </p:cNvSpPr>
          <p:nvPr>
            <p:ph type="body" sz="quarter" idx="18"/>
          </p:nvPr>
        </p:nvSpPr>
        <p:spPr>
          <a:xfrm>
            <a:off x="6823497" y="2994436"/>
            <a:ext cx="2105870" cy="1473200"/>
          </a:xfrm>
        </p:spPr>
        <p:txBody>
          <a:bodyPr>
            <a:normAutofit/>
          </a:bodyPr>
          <a:lstStyle>
            <a:lvl1pPr marL="0" indent="0">
              <a:buNone/>
              <a:defRPr sz="1800">
                <a:latin typeface="Barlow" pitchFamily="2" charset="77"/>
              </a:defRPr>
            </a:lvl1pPr>
          </a:lstStyle>
          <a:p>
            <a:pPr lvl="0"/>
            <a:r>
              <a:rPr lang="en-US" dirty="0"/>
              <a:t>Click to edit Master text styles</a:t>
            </a:r>
          </a:p>
        </p:txBody>
      </p:sp>
      <p:sp>
        <p:nvSpPr>
          <p:cNvPr id="37" name="Text Placeholder 45">
            <a:extLst>
              <a:ext uri="{FF2B5EF4-FFF2-40B4-BE49-F238E27FC236}">
                <a16:creationId xmlns:a16="http://schemas.microsoft.com/office/drawing/2014/main" id="{A03D1A93-D6C2-074C-BE1C-DBC0EB9DFCC5}"/>
              </a:ext>
            </a:extLst>
          </p:cNvPr>
          <p:cNvSpPr>
            <a:spLocks noGrp="1"/>
          </p:cNvSpPr>
          <p:nvPr>
            <p:ph type="body" sz="quarter" idx="19"/>
          </p:nvPr>
        </p:nvSpPr>
        <p:spPr>
          <a:xfrm>
            <a:off x="9477911" y="2994436"/>
            <a:ext cx="2105870" cy="1473200"/>
          </a:xfrm>
        </p:spPr>
        <p:txBody>
          <a:bodyPr>
            <a:normAutofit/>
          </a:bodyPr>
          <a:lstStyle>
            <a:lvl1pPr marL="0" indent="0">
              <a:buNone/>
              <a:defRPr sz="1800">
                <a:latin typeface="Barlow" pitchFamily="2" charset="77"/>
              </a:defRPr>
            </a:lvl1pPr>
          </a:lstStyle>
          <a:p>
            <a:pPr lvl="0"/>
            <a:r>
              <a:rPr lang="en-US" dirty="0"/>
              <a:t>Click to edit Master text styles</a:t>
            </a:r>
          </a:p>
        </p:txBody>
      </p:sp>
      <p:sp>
        <p:nvSpPr>
          <p:cNvPr id="17" name="TextBox 16">
            <a:extLst>
              <a:ext uri="{FF2B5EF4-FFF2-40B4-BE49-F238E27FC236}">
                <a16:creationId xmlns:a16="http://schemas.microsoft.com/office/drawing/2014/main" id="{B430AC0A-C305-6641-A162-F759FE615700}"/>
              </a:ext>
            </a:extLst>
          </p:cNvPr>
          <p:cNvSpPr txBox="1"/>
          <p:nvPr userDrawn="1"/>
        </p:nvSpPr>
        <p:spPr>
          <a:xfrm>
            <a:off x="1" y="339776"/>
            <a:ext cx="654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fld id="{F549950C-33DB-A847-810F-D4F527243BD6}" type="slidenum">
              <a:rPr lang="en-US" smtClean="0">
                <a:solidFill>
                  <a:srgbClr val="CED9E1"/>
                </a:solidFill>
                <a:latin typeface="Barlow"/>
              </a:rPr>
              <a:pPr algn="ctr"/>
              <a:t>‹#›</a:t>
            </a:fld>
            <a:endParaRPr lang="en-US" dirty="0">
              <a:solidFill>
                <a:srgbClr val="CED9E1"/>
              </a:solidFill>
              <a:latin typeface="Barlow"/>
              <a:cs typeface="Calibri"/>
            </a:endParaRPr>
          </a:p>
        </p:txBody>
      </p:sp>
    </p:spTree>
    <p:extLst>
      <p:ext uri="{BB962C8B-B14F-4D97-AF65-F5344CB8AC3E}">
        <p14:creationId xmlns:p14="http://schemas.microsoft.com/office/powerpoint/2010/main" val="3577442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8" name="Google Shape;99;p15">
            <a:extLst>
              <a:ext uri="{FF2B5EF4-FFF2-40B4-BE49-F238E27FC236}">
                <a16:creationId xmlns:a16="http://schemas.microsoft.com/office/drawing/2014/main" id="{7A62228C-0021-5C45-B0BB-0DD5124E3FF0}"/>
              </a:ext>
            </a:extLst>
          </p:cNvPr>
          <p:cNvSpPr/>
          <p:nvPr userDrawn="1"/>
        </p:nvSpPr>
        <p:spPr>
          <a:xfrm>
            <a:off x="1800622" y="4764629"/>
            <a:ext cx="1285800" cy="21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 name="Google Shape;98;p15">
            <a:extLst>
              <a:ext uri="{FF2B5EF4-FFF2-40B4-BE49-F238E27FC236}">
                <a16:creationId xmlns:a16="http://schemas.microsoft.com/office/drawing/2014/main" id="{1F900096-F830-8547-8203-4815F408ED1B}"/>
              </a:ext>
            </a:extLst>
          </p:cNvPr>
          <p:cNvSpPr txBox="1"/>
          <p:nvPr userDrawn="1"/>
        </p:nvSpPr>
        <p:spPr>
          <a:xfrm>
            <a:off x="1800443" y="1089350"/>
            <a:ext cx="4714866" cy="1477328"/>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9600" b="1" dirty="0">
                <a:solidFill>
                  <a:srgbClr val="FFFFFF"/>
                </a:solidFill>
                <a:latin typeface="Times New Roman"/>
              </a:rPr>
              <a:t>“</a:t>
            </a:r>
            <a:endParaRPr lang="en-US" sz="9600" b="1" dirty="0">
              <a:solidFill>
                <a:srgbClr val="FFFFFF"/>
              </a:solidFill>
              <a:latin typeface="Times New Roman"/>
            </a:endParaRPr>
          </a:p>
        </p:txBody>
      </p:sp>
    </p:spTree>
    <p:extLst>
      <p:ext uri="{BB962C8B-B14F-4D97-AF65-F5344CB8AC3E}">
        <p14:creationId xmlns:p14="http://schemas.microsoft.com/office/powerpoint/2010/main" val="2008997273"/>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b="1"/>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pic>
        <p:nvPicPr>
          <p:cNvPr id="8" name="Picture 7" descr="A picture containing text, sign, gauge&#10;&#10;Description automatically generated">
            <a:extLst>
              <a:ext uri="{FF2B5EF4-FFF2-40B4-BE49-F238E27FC236}">
                <a16:creationId xmlns:a16="http://schemas.microsoft.com/office/drawing/2014/main" id="{9B2001E9-A658-E840-B60C-1C9C75A1BBB1}"/>
              </a:ext>
            </a:extLst>
          </p:cNvPr>
          <p:cNvPicPr>
            <a:picLocks noChangeAspect="1"/>
          </p:cNvPicPr>
          <p:nvPr userDrawn="1"/>
        </p:nvPicPr>
        <p:blipFill>
          <a:blip r:embed="rId2"/>
          <a:stretch>
            <a:fillRect/>
          </a:stretch>
        </p:blipFill>
        <p:spPr>
          <a:xfrm rot="16200000">
            <a:off x="-381625" y="5599765"/>
            <a:ext cx="1412823" cy="186751"/>
          </a:xfrm>
          <a:prstGeom prst="rect">
            <a:avLst/>
          </a:prstGeom>
        </p:spPr>
      </p:pic>
      <p:cxnSp>
        <p:nvCxnSpPr>
          <p:cNvPr id="9" name="Straight Arrow Connector 8">
            <a:extLst>
              <a:ext uri="{FF2B5EF4-FFF2-40B4-BE49-F238E27FC236}">
                <a16:creationId xmlns:a16="http://schemas.microsoft.com/office/drawing/2014/main" id="{0CC374AA-1FF8-784C-B8BF-ED1CCEDEB981}"/>
              </a:ext>
            </a:extLst>
          </p:cNvPr>
          <p:cNvCxnSpPr/>
          <p:nvPr userDrawn="1"/>
        </p:nvCxnSpPr>
        <p:spPr>
          <a:xfrm flipH="1">
            <a:off x="642078" y="-1250"/>
            <a:ext cx="12491" cy="6851753"/>
          </a:xfrm>
          <a:prstGeom prst="straightConnector1">
            <a:avLst/>
          </a:prstGeom>
          <a:ln>
            <a:solidFill>
              <a:srgbClr val="CED9E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AC9A86A-5444-974C-B2B1-584105E2BCCD}"/>
              </a:ext>
            </a:extLst>
          </p:cNvPr>
          <p:cNvSpPr txBox="1"/>
          <p:nvPr userDrawn="1"/>
        </p:nvSpPr>
        <p:spPr>
          <a:xfrm>
            <a:off x="1" y="339776"/>
            <a:ext cx="654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fld id="{F549950C-33DB-A847-810F-D4F527243BD6}" type="slidenum">
              <a:rPr lang="en-US" smtClean="0">
                <a:solidFill>
                  <a:srgbClr val="CED9E1"/>
                </a:solidFill>
                <a:latin typeface="Barlow"/>
              </a:rPr>
              <a:pPr algn="ctr"/>
              <a:t>‹#›</a:t>
            </a:fld>
            <a:endParaRPr lang="en-US" dirty="0">
              <a:solidFill>
                <a:srgbClr val="CED9E1"/>
              </a:solidFill>
              <a:latin typeface="Barlow"/>
              <a:cs typeface="Calibri"/>
            </a:endParaRPr>
          </a:p>
        </p:txBody>
      </p:sp>
    </p:spTree>
    <p:extLst>
      <p:ext uri="{BB962C8B-B14F-4D97-AF65-F5344CB8AC3E}">
        <p14:creationId xmlns:p14="http://schemas.microsoft.com/office/powerpoint/2010/main" val="282679074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532604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blu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3572561"/>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Picture 9" descr="A picture containing text, sign&#10;&#10;Description automatically generated">
            <a:extLst>
              <a:ext uri="{FF2B5EF4-FFF2-40B4-BE49-F238E27FC236}">
                <a16:creationId xmlns:a16="http://schemas.microsoft.com/office/drawing/2014/main" id="{A9EEBC7B-1B1F-794A-8123-9CC346AB0DF2}"/>
              </a:ext>
            </a:extLst>
          </p:cNvPr>
          <p:cNvPicPr>
            <a:picLocks noChangeAspect="1"/>
          </p:cNvPicPr>
          <p:nvPr userDrawn="1"/>
        </p:nvPicPr>
        <p:blipFill>
          <a:blip r:embed="rId2"/>
          <a:stretch>
            <a:fillRect/>
          </a:stretch>
        </p:blipFill>
        <p:spPr>
          <a:xfrm>
            <a:off x="3581400" y="3149100"/>
            <a:ext cx="5029201" cy="559801"/>
          </a:xfrm>
          <a:prstGeom prst="rect">
            <a:avLst/>
          </a:prstGeom>
        </p:spPr>
      </p:pic>
    </p:spTree>
    <p:extLst>
      <p:ext uri="{BB962C8B-B14F-4D97-AF65-F5344CB8AC3E}">
        <p14:creationId xmlns:p14="http://schemas.microsoft.com/office/powerpoint/2010/main" val="217721363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ogo (blue)">
    <p:bg>
      <p:bgRef idx="1001">
        <a:schemeClr val="bg1"/>
      </p:bgRef>
    </p:bg>
    <p:spTree>
      <p:nvGrpSpPr>
        <p:cNvPr id="1" name=""/>
        <p:cNvGrpSpPr/>
        <p:nvPr/>
      </p:nvGrpSpPr>
      <p:grpSpPr>
        <a:xfrm>
          <a:off x="0" y="0"/>
          <a:ext cx="0" cy="0"/>
          <a:chOff x="0" y="0"/>
          <a:chExt cx="0" cy="0"/>
        </a:xfrm>
      </p:grpSpPr>
      <p:pic>
        <p:nvPicPr>
          <p:cNvPr id="2" name="Picture 11" descr="A picture containing text, clipart&#10;&#10;Description automatically generated">
            <a:extLst>
              <a:ext uri="{FF2B5EF4-FFF2-40B4-BE49-F238E27FC236}">
                <a16:creationId xmlns:a16="http://schemas.microsoft.com/office/drawing/2014/main" id="{CFE31AD7-0FBD-0447-AFF8-54DB77ABCBC2}"/>
              </a:ext>
            </a:extLst>
          </p:cNvPr>
          <p:cNvPicPr>
            <a:picLocks noChangeAspect="1"/>
          </p:cNvPicPr>
          <p:nvPr userDrawn="1"/>
        </p:nvPicPr>
        <p:blipFill>
          <a:blip r:embed="rId2"/>
          <a:stretch>
            <a:fillRect/>
          </a:stretch>
        </p:blipFill>
        <p:spPr>
          <a:xfrm>
            <a:off x="3583588" y="3145867"/>
            <a:ext cx="5024824" cy="566265"/>
          </a:xfrm>
          <a:prstGeom prst="rect">
            <a:avLst/>
          </a:prstGeom>
        </p:spPr>
      </p:pic>
    </p:spTree>
    <p:extLst>
      <p:ext uri="{BB962C8B-B14F-4D97-AF65-F5344CB8AC3E}">
        <p14:creationId xmlns:p14="http://schemas.microsoft.com/office/powerpoint/2010/main" val="2231236953"/>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figure">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CD7F6889-5462-7742-BF27-B1AE9FEF6E50}"/>
              </a:ext>
            </a:extLst>
          </p:cNvPr>
          <p:cNvSpPr>
            <a:spLocks noGrp="1"/>
          </p:cNvSpPr>
          <p:nvPr>
            <p:ph type="body" sz="quarter" idx="10"/>
          </p:nvPr>
        </p:nvSpPr>
        <p:spPr>
          <a:xfrm>
            <a:off x="987552" y="4108830"/>
            <a:ext cx="10216897" cy="548514"/>
          </a:xfrm>
        </p:spPr>
        <p:txBody>
          <a:bodyPr>
            <a:noAutofit/>
          </a:bodyPr>
          <a:lstStyle>
            <a:lvl1pPr marL="0" indent="0" algn="ctr">
              <a:buNone/>
              <a:defRPr sz="2400" b="0">
                <a:solidFill>
                  <a:schemeClr val="accent1"/>
                </a:solidFill>
              </a:defRPr>
            </a:lvl1pPr>
            <a:lvl2pPr marL="456926" indent="0">
              <a:buNone/>
              <a:defRPr/>
            </a:lvl2pPr>
            <a:lvl3pPr marL="913852" indent="0">
              <a:buNone/>
              <a:defRPr/>
            </a:lvl3pPr>
            <a:lvl4pPr marL="1370778" indent="0">
              <a:buNone/>
              <a:defRPr/>
            </a:lvl4pPr>
            <a:lvl5pPr marL="1827704" indent="0">
              <a:buNone/>
              <a:defRPr/>
            </a:lvl5pPr>
          </a:lstStyle>
          <a:p>
            <a:pPr lvl="0"/>
            <a:r>
              <a:rPr lang="en-GB" dirty="0"/>
              <a:t>Click to edit Master text styles</a:t>
            </a:r>
          </a:p>
        </p:txBody>
      </p:sp>
      <p:sp>
        <p:nvSpPr>
          <p:cNvPr id="7" name="Text Placeholder 4">
            <a:extLst>
              <a:ext uri="{FF2B5EF4-FFF2-40B4-BE49-F238E27FC236}">
                <a16:creationId xmlns:a16="http://schemas.microsoft.com/office/drawing/2014/main" id="{663F2A19-2B9E-1C48-8D9A-B259A79E4EE6}"/>
              </a:ext>
            </a:extLst>
          </p:cNvPr>
          <p:cNvSpPr>
            <a:spLocks noGrp="1"/>
          </p:cNvSpPr>
          <p:nvPr>
            <p:ph type="body" sz="quarter" idx="12" hasCustomPrompt="1"/>
          </p:nvPr>
        </p:nvSpPr>
        <p:spPr>
          <a:xfrm>
            <a:off x="987552" y="2137922"/>
            <a:ext cx="10216897" cy="1839592"/>
          </a:xfrm>
        </p:spPr>
        <p:txBody>
          <a:bodyPr>
            <a:noAutofit/>
          </a:bodyPr>
          <a:lstStyle>
            <a:lvl1pPr marL="0" indent="0" algn="ctr">
              <a:buNone/>
              <a:defRPr sz="15000" b="1">
                <a:solidFill>
                  <a:schemeClr val="tx1"/>
                </a:solidFill>
              </a:defRPr>
            </a:lvl1pPr>
            <a:lvl2pPr marL="456926" indent="0">
              <a:buNone/>
              <a:defRPr/>
            </a:lvl2pPr>
            <a:lvl3pPr marL="913852" indent="0">
              <a:buNone/>
              <a:defRPr/>
            </a:lvl3pPr>
            <a:lvl4pPr marL="1370778" indent="0">
              <a:buNone/>
              <a:defRPr/>
            </a:lvl4pPr>
            <a:lvl5pPr marL="1827704" indent="0">
              <a:buNone/>
              <a:defRPr/>
            </a:lvl5pPr>
          </a:lstStyle>
          <a:p>
            <a:r>
              <a:rPr lang="en-US" dirty="0"/>
              <a:t>#</a:t>
            </a:r>
          </a:p>
        </p:txBody>
      </p:sp>
    </p:spTree>
    <p:extLst>
      <p:ext uri="{BB962C8B-B14F-4D97-AF65-F5344CB8AC3E}">
        <p14:creationId xmlns:p14="http://schemas.microsoft.com/office/powerpoint/2010/main" val="140108164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figure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8E93A06-874C-804B-A29B-D5BEC4AF426F}"/>
              </a:ext>
            </a:extLst>
          </p:cNvPr>
          <p:cNvSpPr>
            <a:spLocks noGrp="1"/>
          </p:cNvSpPr>
          <p:nvPr>
            <p:ph type="body" sz="quarter" idx="10"/>
          </p:nvPr>
        </p:nvSpPr>
        <p:spPr>
          <a:xfrm>
            <a:off x="890015" y="4108830"/>
            <a:ext cx="4693918" cy="548514"/>
          </a:xfrm>
        </p:spPr>
        <p:txBody>
          <a:bodyPr>
            <a:noAutofit/>
          </a:bodyPr>
          <a:lstStyle>
            <a:lvl1pPr marL="0" indent="0" algn="ctr">
              <a:buNone/>
              <a:defRPr sz="2400" b="0">
                <a:solidFill>
                  <a:schemeClr val="accent1"/>
                </a:solidFill>
              </a:defRPr>
            </a:lvl1pPr>
            <a:lvl2pPr marL="456926" indent="0">
              <a:buNone/>
              <a:defRPr/>
            </a:lvl2pPr>
            <a:lvl3pPr marL="913852" indent="0">
              <a:buNone/>
              <a:defRPr/>
            </a:lvl3pPr>
            <a:lvl4pPr marL="1370778" indent="0">
              <a:buNone/>
              <a:defRPr/>
            </a:lvl4pPr>
            <a:lvl5pPr marL="1827704" indent="0">
              <a:buNone/>
              <a:defRPr/>
            </a:lvl5pPr>
          </a:lstStyle>
          <a:p>
            <a:pPr lvl="0"/>
            <a:r>
              <a:rPr lang="en-GB" dirty="0"/>
              <a:t>Click to edit Master text styles</a:t>
            </a:r>
          </a:p>
        </p:txBody>
      </p:sp>
      <p:sp>
        <p:nvSpPr>
          <p:cNvPr id="7" name="Text Placeholder 4">
            <a:extLst>
              <a:ext uri="{FF2B5EF4-FFF2-40B4-BE49-F238E27FC236}">
                <a16:creationId xmlns:a16="http://schemas.microsoft.com/office/drawing/2014/main" id="{FB27C7BA-4F9E-5948-B8A3-AAD899F67AC4}"/>
              </a:ext>
            </a:extLst>
          </p:cNvPr>
          <p:cNvSpPr>
            <a:spLocks noGrp="1"/>
          </p:cNvSpPr>
          <p:nvPr>
            <p:ph type="body" sz="quarter" idx="11"/>
          </p:nvPr>
        </p:nvSpPr>
        <p:spPr>
          <a:xfrm>
            <a:off x="6608067" y="4108830"/>
            <a:ext cx="4693918" cy="548514"/>
          </a:xfrm>
        </p:spPr>
        <p:txBody>
          <a:bodyPr>
            <a:noAutofit/>
          </a:bodyPr>
          <a:lstStyle>
            <a:lvl1pPr marL="0" indent="0" algn="ctr">
              <a:buNone/>
              <a:defRPr sz="2400" b="0">
                <a:solidFill>
                  <a:schemeClr val="accent1"/>
                </a:solidFill>
              </a:defRPr>
            </a:lvl1pPr>
            <a:lvl2pPr marL="456926" indent="0">
              <a:buNone/>
              <a:defRPr/>
            </a:lvl2pPr>
            <a:lvl3pPr marL="913852" indent="0">
              <a:buNone/>
              <a:defRPr/>
            </a:lvl3pPr>
            <a:lvl4pPr marL="1370778" indent="0">
              <a:buNone/>
              <a:defRPr/>
            </a:lvl4pPr>
            <a:lvl5pPr marL="1827704" indent="0">
              <a:buNone/>
              <a:defRPr/>
            </a:lvl5pPr>
          </a:lstStyle>
          <a:p>
            <a:pPr lvl="0"/>
            <a:r>
              <a:rPr lang="en-GB" dirty="0"/>
              <a:t>Click to edit Master text styles</a:t>
            </a:r>
          </a:p>
        </p:txBody>
      </p:sp>
      <p:sp>
        <p:nvSpPr>
          <p:cNvPr id="8" name="Text Placeholder 4">
            <a:extLst>
              <a:ext uri="{FF2B5EF4-FFF2-40B4-BE49-F238E27FC236}">
                <a16:creationId xmlns:a16="http://schemas.microsoft.com/office/drawing/2014/main" id="{965834DF-1336-8549-877A-DF19F37D0499}"/>
              </a:ext>
            </a:extLst>
          </p:cNvPr>
          <p:cNvSpPr>
            <a:spLocks noGrp="1"/>
          </p:cNvSpPr>
          <p:nvPr>
            <p:ph type="body" sz="quarter" idx="12" hasCustomPrompt="1"/>
          </p:nvPr>
        </p:nvSpPr>
        <p:spPr>
          <a:xfrm>
            <a:off x="890015" y="2137922"/>
            <a:ext cx="4693918" cy="1839592"/>
          </a:xfrm>
        </p:spPr>
        <p:txBody>
          <a:bodyPr>
            <a:noAutofit/>
          </a:bodyPr>
          <a:lstStyle>
            <a:lvl1pPr marL="0" indent="0" algn="ctr">
              <a:buNone/>
              <a:defRPr sz="15000" b="1">
                <a:solidFill>
                  <a:schemeClr val="tx1"/>
                </a:solidFill>
              </a:defRPr>
            </a:lvl1pPr>
            <a:lvl2pPr marL="456926" indent="0">
              <a:buNone/>
              <a:defRPr/>
            </a:lvl2pPr>
            <a:lvl3pPr marL="913852" indent="0">
              <a:buNone/>
              <a:defRPr/>
            </a:lvl3pPr>
            <a:lvl4pPr marL="1370778" indent="0">
              <a:buNone/>
              <a:defRPr/>
            </a:lvl4pPr>
            <a:lvl5pPr marL="1827704" indent="0">
              <a:buNone/>
              <a:defRPr/>
            </a:lvl5pPr>
          </a:lstStyle>
          <a:p>
            <a:r>
              <a:rPr lang="en-US" dirty="0"/>
              <a:t>#</a:t>
            </a:r>
          </a:p>
        </p:txBody>
      </p:sp>
      <p:sp>
        <p:nvSpPr>
          <p:cNvPr id="9" name="Text Placeholder 4">
            <a:extLst>
              <a:ext uri="{FF2B5EF4-FFF2-40B4-BE49-F238E27FC236}">
                <a16:creationId xmlns:a16="http://schemas.microsoft.com/office/drawing/2014/main" id="{01795FD6-393F-5A4E-8136-60AD38CF67FF}"/>
              </a:ext>
            </a:extLst>
          </p:cNvPr>
          <p:cNvSpPr>
            <a:spLocks noGrp="1"/>
          </p:cNvSpPr>
          <p:nvPr>
            <p:ph type="body" sz="quarter" idx="13" hasCustomPrompt="1"/>
          </p:nvPr>
        </p:nvSpPr>
        <p:spPr>
          <a:xfrm>
            <a:off x="6608067" y="2137922"/>
            <a:ext cx="4693918" cy="1839592"/>
          </a:xfrm>
        </p:spPr>
        <p:txBody>
          <a:bodyPr>
            <a:noAutofit/>
          </a:bodyPr>
          <a:lstStyle>
            <a:lvl1pPr marL="0" indent="0" algn="ctr">
              <a:buNone/>
              <a:defRPr sz="15000" b="1">
                <a:solidFill>
                  <a:schemeClr val="tx1"/>
                </a:solidFill>
              </a:defRPr>
            </a:lvl1pPr>
            <a:lvl2pPr marL="456926" indent="0">
              <a:buNone/>
              <a:defRPr/>
            </a:lvl2pPr>
            <a:lvl3pPr marL="913852" indent="0">
              <a:buNone/>
              <a:defRPr/>
            </a:lvl3pPr>
            <a:lvl4pPr marL="1370778" indent="0">
              <a:buNone/>
              <a:defRPr/>
            </a:lvl4pPr>
            <a:lvl5pPr marL="1827704" indent="0">
              <a:buNone/>
              <a:defRPr/>
            </a:lvl5pPr>
          </a:lstStyle>
          <a:p>
            <a:r>
              <a:rPr lang="en-US" dirty="0"/>
              <a:t>#</a:t>
            </a:r>
          </a:p>
        </p:txBody>
      </p:sp>
      <p:cxnSp>
        <p:nvCxnSpPr>
          <p:cNvPr id="10" name="Straight Arrow Connector 9">
            <a:extLst>
              <a:ext uri="{FF2B5EF4-FFF2-40B4-BE49-F238E27FC236}">
                <a16:creationId xmlns:a16="http://schemas.microsoft.com/office/drawing/2014/main" id="{0BD740F7-4458-3842-8BA8-0BAD3C11DF21}"/>
              </a:ext>
            </a:extLst>
          </p:cNvPr>
          <p:cNvCxnSpPr>
            <a:cxnSpLocks/>
          </p:cNvCxnSpPr>
          <p:nvPr userDrawn="1"/>
        </p:nvCxnSpPr>
        <p:spPr>
          <a:xfrm flipH="1" flipV="1">
            <a:off x="6085016" y="1894703"/>
            <a:ext cx="20593" cy="3068594"/>
          </a:xfrm>
          <a:prstGeom prst="straightConnector1">
            <a:avLst/>
          </a:prstGeom>
          <a:ln w="12700">
            <a:solidFill>
              <a:srgbClr val="9EBAC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114796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7EB3D9A7-93EE-6147-979E-ADC19AB84C7E}"/>
              </a:ext>
            </a:extLst>
          </p:cNvPr>
          <p:cNvCxnSpPr/>
          <p:nvPr userDrawn="1"/>
        </p:nvCxnSpPr>
        <p:spPr>
          <a:xfrm flipH="1">
            <a:off x="642078" y="-1250"/>
            <a:ext cx="12491" cy="6851753"/>
          </a:xfrm>
          <a:prstGeom prst="straightConnector1">
            <a:avLst/>
          </a:prstGeom>
          <a:ln>
            <a:solidFill>
              <a:srgbClr val="CED9E1"/>
            </a:solidFill>
          </a:ln>
        </p:spPr>
        <p:style>
          <a:lnRef idx="1">
            <a:schemeClr val="accent1"/>
          </a:lnRef>
          <a:fillRef idx="0">
            <a:schemeClr val="accent1"/>
          </a:fillRef>
          <a:effectRef idx="0">
            <a:schemeClr val="accent1"/>
          </a:effectRef>
          <a:fontRef idx="minor">
            <a:schemeClr val="tx1"/>
          </a:fontRef>
        </p:style>
      </p:cxnSp>
      <p:pic>
        <p:nvPicPr>
          <p:cNvPr id="7" name="Picture 7" descr="A picture containing text, sign, gauge&#10;&#10;Description automatically generated">
            <a:extLst>
              <a:ext uri="{FF2B5EF4-FFF2-40B4-BE49-F238E27FC236}">
                <a16:creationId xmlns:a16="http://schemas.microsoft.com/office/drawing/2014/main" id="{CB21C770-B2AE-FB4F-911A-A46B3F570D09}"/>
              </a:ext>
            </a:extLst>
          </p:cNvPr>
          <p:cNvPicPr>
            <a:picLocks noChangeAspect="1"/>
          </p:cNvPicPr>
          <p:nvPr userDrawn="1"/>
        </p:nvPicPr>
        <p:blipFill>
          <a:blip r:embed="rId2"/>
          <a:stretch>
            <a:fillRect/>
          </a:stretch>
        </p:blipFill>
        <p:spPr>
          <a:xfrm rot="16200000">
            <a:off x="-381625" y="5599765"/>
            <a:ext cx="1412823" cy="186751"/>
          </a:xfrm>
          <a:prstGeom prst="rect">
            <a:avLst/>
          </a:prstGeom>
        </p:spPr>
      </p:pic>
      <p:sp>
        <p:nvSpPr>
          <p:cNvPr id="8" name="TextBox 7">
            <a:extLst>
              <a:ext uri="{FF2B5EF4-FFF2-40B4-BE49-F238E27FC236}">
                <a16:creationId xmlns:a16="http://schemas.microsoft.com/office/drawing/2014/main" id="{FD2032D9-B9DD-1F40-830F-8F3FF57AFB7A}"/>
              </a:ext>
            </a:extLst>
          </p:cNvPr>
          <p:cNvSpPr txBox="1"/>
          <p:nvPr userDrawn="1"/>
        </p:nvSpPr>
        <p:spPr>
          <a:xfrm>
            <a:off x="1" y="339776"/>
            <a:ext cx="654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fld id="{F549950C-33DB-A847-810F-D4F527243BD6}" type="slidenum">
              <a:rPr lang="en-US" smtClean="0">
                <a:solidFill>
                  <a:srgbClr val="CED9E1"/>
                </a:solidFill>
                <a:latin typeface="Barlow"/>
              </a:rPr>
              <a:pPr algn="ctr"/>
              <a:t>‹#›</a:t>
            </a:fld>
            <a:endParaRPr lang="en-US" dirty="0">
              <a:solidFill>
                <a:srgbClr val="CED9E1"/>
              </a:solidFill>
              <a:latin typeface="Barlow"/>
              <a:cs typeface="Calibri"/>
            </a:endParaRPr>
          </a:p>
        </p:txBody>
      </p:sp>
    </p:spTree>
    <p:extLst>
      <p:ext uri="{BB962C8B-B14F-4D97-AF65-F5344CB8AC3E}">
        <p14:creationId xmlns:p14="http://schemas.microsoft.com/office/powerpoint/2010/main" val="242042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609502"/>
      </p:ext>
    </p:extLst>
  </p:cSld>
  <p:clrMap bg1="lt1" tx1="dk1" bg2="lt2" tx2="dk2" accent1="accent1" accent2="accent2" accent3="accent3" accent4="accent4" accent5="accent5" accent6="accent6" hlink="hlink" folHlink="folHlink"/>
  <p:sldLayoutIdLst>
    <p:sldLayoutId id="2147483673" r:id="rId1"/>
    <p:sldLayoutId id="2147483675" r:id="rId2"/>
    <p:sldLayoutId id="2147483679" r:id="rId3"/>
    <p:sldLayoutId id="2147483697" r:id="rId4"/>
    <p:sldLayoutId id="2147483699" r:id="rId5"/>
    <p:sldLayoutId id="2147483698" r:id="rId6"/>
    <p:sldLayoutId id="2147483695" r:id="rId7"/>
    <p:sldLayoutId id="2147483696" r:id="rId8"/>
    <p:sldLayoutId id="2147483688" r:id="rId9"/>
    <p:sldLayoutId id="2147483692" r:id="rId10"/>
    <p:sldLayoutId id="2147483684" r:id="rId11"/>
    <p:sldLayoutId id="2147483678" r:id="rId12"/>
    <p:sldLayoutId id="2147483693" r:id="rId13"/>
    <p:sldLayoutId id="2147483694" r:id="rId14"/>
    <p:sldLayoutId id="2147483690" r:id="rId15"/>
    <p:sldLayoutId id="2147483687" r:id="rId16"/>
    <p:sldLayoutId id="2147483686" r:id="rId17"/>
  </p:sldLayoutIdLst>
  <p:hf sldNum="0" hdr="0" ftr="0" dt="0"/>
  <p:txStyles>
    <p:titleStyle>
      <a:lvl1pPr algn="l" defTabSz="914400" rtl="0" eaLnBrk="1" latinLnBrk="0" hangingPunct="1">
        <a:lnSpc>
          <a:spcPct val="90000"/>
        </a:lnSpc>
        <a:spcBef>
          <a:spcPct val="0"/>
        </a:spcBef>
        <a:buNone/>
        <a:defRPr sz="4400" b="1" kern="1200">
          <a:solidFill>
            <a:schemeClr val="tx1"/>
          </a:solidFill>
          <a:latin typeface="Barlow"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Barlow"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Barlow"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Barlow"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Barlow"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Barlow"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A9AF8E-9505-40DE-8C63-3DA140BE98AF}"/>
              </a:ext>
            </a:extLst>
          </p:cNvPr>
          <p:cNvSpPr/>
          <p:nvPr/>
        </p:nvSpPr>
        <p:spPr>
          <a:xfrm>
            <a:off x="4996" y="4997"/>
            <a:ext cx="12185753" cy="6857998"/>
          </a:xfrm>
          <a:prstGeom prst="rect">
            <a:avLst/>
          </a:prstGeom>
          <a:gradFill>
            <a:gsLst>
              <a:gs pos="0">
                <a:srgbClr val="F8FAFC">
                  <a:alpha val="0"/>
                  <a:lumMod val="0"/>
                  <a:lumOff val="100000"/>
                </a:srgbClr>
              </a:gs>
              <a:gs pos="100000">
                <a:srgbClr val="6795B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2BDCCE5-675E-5B4E-A35F-873564076C16}"/>
              </a:ext>
            </a:extLst>
          </p:cNvPr>
          <p:cNvSpPr/>
          <p:nvPr/>
        </p:nvSpPr>
        <p:spPr>
          <a:xfrm>
            <a:off x="0" y="4997"/>
            <a:ext cx="12185753" cy="6857998"/>
          </a:xfrm>
          <a:prstGeom prst="rect">
            <a:avLst/>
          </a:prstGeom>
          <a:gradFill>
            <a:gsLst>
              <a:gs pos="0">
                <a:srgbClr val="F8FAFC">
                  <a:alpha val="0"/>
                  <a:lumMod val="0"/>
                  <a:lumOff val="100000"/>
                </a:srgbClr>
              </a:gs>
              <a:gs pos="100000">
                <a:srgbClr val="6795B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6FC9451-5571-8043-8BB4-D26043D6A5F3}"/>
              </a:ext>
            </a:extLst>
          </p:cNvPr>
          <p:cNvSpPr txBox="1"/>
          <p:nvPr/>
        </p:nvSpPr>
        <p:spPr>
          <a:xfrm>
            <a:off x="407879" y="470057"/>
            <a:ext cx="11603499"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sz="9600" dirty="0">
                <a:solidFill>
                  <a:srgbClr val="1B3A52"/>
                </a:solidFill>
                <a:latin typeface="Barlow"/>
                <a:ea typeface="+mn-lt"/>
                <a:cs typeface="+mn-lt"/>
              </a:rPr>
              <a:t>What’s Next for ML on the Edge!?</a:t>
            </a:r>
            <a:endParaRPr lang="en-US" sz="9600" dirty="0">
              <a:solidFill>
                <a:srgbClr val="1B3A52"/>
              </a:solidFill>
              <a:latin typeface="Barlow"/>
              <a:ea typeface="+mn-lt"/>
              <a:cs typeface="+mn-lt"/>
            </a:endParaRPr>
          </a:p>
        </p:txBody>
      </p:sp>
      <p:pic>
        <p:nvPicPr>
          <p:cNvPr id="10" name="Picture 9" descr="A picture containing text, sign&#10;&#10;Description automatically generated">
            <a:extLst>
              <a:ext uri="{FF2B5EF4-FFF2-40B4-BE49-F238E27FC236}">
                <a16:creationId xmlns:a16="http://schemas.microsoft.com/office/drawing/2014/main" id="{D12280EF-E854-254F-B423-C938F839604D}"/>
              </a:ext>
            </a:extLst>
          </p:cNvPr>
          <p:cNvPicPr>
            <a:picLocks noChangeAspect="1"/>
          </p:cNvPicPr>
          <p:nvPr/>
        </p:nvPicPr>
        <p:blipFill>
          <a:blip r:embed="rId3"/>
          <a:stretch>
            <a:fillRect/>
          </a:stretch>
        </p:blipFill>
        <p:spPr>
          <a:xfrm>
            <a:off x="525469" y="5828142"/>
            <a:ext cx="5029201" cy="559801"/>
          </a:xfrm>
          <a:prstGeom prst="rect">
            <a:avLst/>
          </a:prstGeom>
        </p:spPr>
      </p:pic>
      <p:sp>
        <p:nvSpPr>
          <p:cNvPr id="13" name="TextBox 12">
            <a:extLst>
              <a:ext uri="{FF2B5EF4-FFF2-40B4-BE49-F238E27FC236}">
                <a16:creationId xmlns:a16="http://schemas.microsoft.com/office/drawing/2014/main" id="{26B1487C-17AB-764A-A212-1B17BDB9EF41}"/>
              </a:ext>
            </a:extLst>
          </p:cNvPr>
          <p:cNvSpPr txBox="1"/>
          <p:nvPr/>
        </p:nvSpPr>
        <p:spPr>
          <a:xfrm>
            <a:off x="407880" y="4568425"/>
            <a:ext cx="5541364"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sz="4000" b="1" dirty="0">
                <a:solidFill>
                  <a:srgbClr val="1B3A52"/>
                </a:solidFill>
                <a:latin typeface="Barlow"/>
                <a:ea typeface="+mn-lt"/>
                <a:cs typeface="+mn-lt"/>
              </a:rPr>
              <a:t>Rob Lauer</a:t>
            </a:r>
          </a:p>
          <a:p>
            <a:r>
              <a:rPr lang="en" sz="2800" dirty="0">
                <a:solidFill>
                  <a:srgbClr val="1B3A52"/>
                </a:solidFill>
                <a:latin typeface="Barlow"/>
                <a:ea typeface="+mn-lt"/>
                <a:cs typeface="+mn-lt"/>
              </a:rPr>
              <a:t>Director of Developer Relations</a:t>
            </a:r>
            <a:endParaRPr lang="en-US" sz="2800" dirty="0">
              <a:solidFill>
                <a:srgbClr val="1B3A52"/>
              </a:solidFill>
              <a:latin typeface="Barlow"/>
              <a:ea typeface="+mn-lt"/>
              <a:cs typeface="+mn-lt"/>
            </a:endParaRPr>
          </a:p>
        </p:txBody>
      </p:sp>
      <p:pic>
        <p:nvPicPr>
          <p:cNvPr id="4" name="Picture 3">
            <a:extLst>
              <a:ext uri="{FF2B5EF4-FFF2-40B4-BE49-F238E27FC236}">
                <a16:creationId xmlns:a16="http://schemas.microsoft.com/office/drawing/2014/main" id="{0F6D9E96-6A8A-814C-BCAD-DF2468C4D134}"/>
              </a:ext>
            </a:extLst>
          </p:cNvPr>
          <p:cNvPicPr>
            <a:picLocks/>
          </p:cNvPicPr>
          <p:nvPr/>
        </p:nvPicPr>
        <p:blipFill>
          <a:blip r:embed="rId4"/>
          <a:stretch>
            <a:fillRect/>
          </a:stretch>
        </p:blipFill>
        <p:spPr>
          <a:xfrm>
            <a:off x="7795951" y="2460711"/>
            <a:ext cx="4215427" cy="4215427"/>
          </a:xfrm>
          <a:prstGeom prst="rect">
            <a:avLst/>
          </a:prstGeom>
        </p:spPr>
      </p:pic>
    </p:spTree>
    <p:extLst>
      <p:ext uri="{BB962C8B-B14F-4D97-AF65-F5344CB8AC3E}">
        <p14:creationId xmlns:p14="http://schemas.microsoft.com/office/powerpoint/2010/main" val="352988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218B9B-123A-85F1-F0C5-C2F81EB7E7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87695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C5EB884C-13C9-4558-8DD9-884E07D83107}"/>
              </a:ext>
            </a:extLst>
          </p:cNvPr>
          <p:cNvCxnSpPr/>
          <p:nvPr/>
        </p:nvCxnSpPr>
        <p:spPr>
          <a:xfrm flipH="1">
            <a:off x="642078" y="-1250"/>
            <a:ext cx="12491" cy="6851753"/>
          </a:xfrm>
          <a:prstGeom prst="straightConnector1">
            <a:avLst/>
          </a:prstGeom>
          <a:ln>
            <a:solidFill>
              <a:srgbClr val="CED9E1"/>
            </a:solidFill>
          </a:ln>
        </p:spPr>
        <p:style>
          <a:lnRef idx="1">
            <a:schemeClr val="accent1"/>
          </a:lnRef>
          <a:fillRef idx="0">
            <a:schemeClr val="accent1"/>
          </a:fillRef>
          <a:effectRef idx="0">
            <a:schemeClr val="accent1"/>
          </a:effectRef>
          <a:fontRef idx="minor">
            <a:schemeClr val="tx1"/>
          </a:fontRef>
        </p:style>
      </p:cxnSp>
      <p:pic>
        <p:nvPicPr>
          <p:cNvPr id="7" name="Picture 7" descr="A picture containing text, sign, gauge&#10;&#10;Description automatically generated">
            <a:extLst>
              <a:ext uri="{FF2B5EF4-FFF2-40B4-BE49-F238E27FC236}">
                <a16:creationId xmlns:a16="http://schemas.microsoft.com/office/drawing/2014/main" id="{5BD5D175-347A-4568-98EC-A07585273934}"/>
              </a:ext>
            </a:extLst>
          </p:cNvPr>
          <p:cNvPicPr>
            <a:picLocks noChangeAspect="1"/>
          </p:cNvPicPr>
          <p:nvPr/>
        </p:nvPicPr>
        <p:blipFill>
          <a:blip r:embed="rId3"/>
          <a:stretch>
            <a:fillRect/>
          </a:stretch>
        </p:blipFill>
        <p:spPr>
          <a:xfrm rot="16200000">
            <a:off x="-381625" y="5599765"/>
            <a:ext cx="1412823" cy="186751"/>
          </a:xfrm>
          <a:prstGeom prst="rect">
            <a:avLst/>
          </a:prstGeom>
        </p:spPr>
      </p:pic>
      <p:sp>
        <p:nvSpPr>
          <p:cNvPr id="9" name="Text Placeholder 8">
            <a:extLst>
              <a:ext uri="{FF2B5EF4-FFF2-40B4-BE49-F238E27FC236}">
                <a16:creationId xmlns:a16="http://schemas.microsoft.com/office/drawing/2014/main" id="{6EA7C43B-43FE-9448-BB15-2A36AD23E8DC}"/>
              </a:ext>
            </a:extLst>
          </p:cNvPr>
          <p:cNvSpPr>
            <a:spLocks noGrp="1"/>
          </p:cNvSpPr>
          <p:nvPr>
            <p:ph type="body" sz="quarter" idx="10"/>
          </p:nvPr>
        </p:nvSpPr>
        <p:spPr>
          <a:xfrm>
            <a:off x="1212615" y="1666599"/>
            <a:ext cx="10560149" cy="3886200"/>
          </a:xfrm>
        </p:spPr>
        <p:txBody>
          <a:bodyPr>
            <a:normAutofit/>
          </a:bodyPr>
          <a:lstStyle/>
          <a:p>
            <a:r>
              <a:rPr lang="en-US" sz="4000" b="1" dirty="0"/>
              <a:t>G</a:t>
            </a:r>
            <a:r>
              <a:rPr lang="en-US" sz="4000" dirty="0"/>
              <a:t>enerative </a:t>
            </a:r>
            <a:r>
              <a:rPr lang="en-US" sz="4000" b="1" dirty="0"/>
              <a:t>P</a:t>
            </a:r>
            <a:r>
              <a:rPr lang="en-US" sz="4000" dirty="0"/>
              <a:t>re-trained </a:t>
            </a:r>
            <a:r>
              <a:rPr lang="en-US" sz="4000" b="1" dirty="0"/>
              <a:t>T</a:t>
            </a:r>
            <a:r>
              <a:rPr lang="en-US" sz="4000" dirty="0"/>
              <a:t>ransformer </a:t>
            </a:r>
            <a:r>
              <a:rPr lang="en-US" sz="4000" b="1" dirty="0"/>
              <a:t>3</a:t>
            </a:r>
          </a:p>
          <a:p>
            <a:r>
              <a:rPr lang="en-US" sz="4000" dirty="0"/>
              <a:t>Language model that uses deep learning to produce human-like text</a:t>
            </a:r>
          </a:p>
          <a:p>
            <a:r>
              <a:rPr lang="en-US" sz="4000" dirty="0"/>
              <a:t>From AI research lab </a:t>
            </a:r>
            <a:r>
              <a:rPr lang="en-US" sz="4000" b="1" dirty="0" err="1"/>
              <a:t>OpenAI</a:t>
            </a:r>
            <a:endParaRPr lang="en-US" sz="4000" b="1" dirty="0"/>
          </a:p>
        </p:txBody>
      </p:sp>
      <p:sp>
        <p:nvSpPr>
          <p:cNvPr id="8" name="Title 7">
            <a:extLst>
              <a:ext uri="{FF2B5EF4-FFF2-40B4-BE49-F238E27FC236}">
                <a16:creationId xmlns:a16="http://schemas.microsoft.com/office/drawing/2014/main" id="{D9C3B59A-3AFC-0C44-83D7-566F0E796A9B}"/>
              </a:ext>
            </a:extLst>
          </p:cNvPr>
          <p:cNvSpPr>
            <a:spLocks noGrp="1"/>
          </p:cNvSpPr>
          <p:nvPr>
            <p:ph type="title"/>
          </p:nvPr>
        </p:nvSpPr>
        <p:spPr/>
        <p:txBody>
          <a:bodyPr/>
          <a:lstStyle/>
          <a:p>
            <a:r>
              <a:rPr lang="en-US" dirty="0"/>
              <a:t>GPT-3</a:t>
            </a:r>
          </a:p>
        </p:txBody>
      </p:sp>
      <p:pic>
        <p:nvPicPr>
          <p:cNvPr id="1026" name="Picture 2" descr="AI | GPT-3 Demo">
            <a:extLst>
              <a:ext uri="{FF2B5EF4-FFF2-40B4-BE49-F238E27FC236}">
                <a16:creationId xmlns:a16="http://schemas.microsoft.com/office/drawing/2014/main" id="{FAE72773-7FCC-ED46-8E73-9CF92A24E1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1774" y="3398260"/>
            <a:ext cx="3410226" cy="3410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9738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C5EB884C-13C9-4558-8DD9-884E07D83107}"/>
              </a:ext>
            </a:extLst>
          </p:cNvPr>
          <p:cNvCxnSpPr/>
          <p:nvPr/>
        </p:nvCxnSpPr>
        <p:spPr>
          <a:xfrm flipH="1">
            <a:off x="642078" y="-1250"/>
            <a:ext cx="12491" cy="6851753"/>
          </a:xfrm>
          <a:prstGeom prst="straightConnector1">
            <a:avLst/>
          </a:prstGeom>
          <a:ln>
            <a:solidFill>
              <a:srgbClr val="CED9E1"/>
            </a:solidFill>
          </a:ln>
        </p:spPr>
        <p:style>
          <a:lnRef idx="1">
            <a:schemeClr val="accent1"/>
          </a:lnRef>
          <a:fillRef idx="0">
            <a:schemeClr val="accent1"/>
          </a:fillRef>
          <a:effectRef idx="0">
            <a:schemeClr val="accent1"/>
          </a:effectRef>
          <a:fontRef idx="minor">
            <a:schemeClr val="tx1"/>
          </a:fontRef>
        </p:style>
      </p:cxnSp>
      <p:pic>
        <p:nvPicPr>
          <p:cNvPr id="7" name="Picture 7" descr="A picture containing text, sign, gauge&#10;&#10;Description automatically generated">
            <a:extLst>
              <a:ext uri="{FF2B5EF4-FFF2-40B4-BE49-F238E27FC236}">
                <a16:creationId xmlns:a16="http://schemas.microsoft.com/office/drawing/2014/main" id="{5BD5D175-347A-4568-98EC-A07585273934}"/>
              </a:ext>
            </a:extLst>
          </p:cNvPr>
          <p:cNvPicPr>
            <a:picLocks noChangeAspect="1"/>
          </p:cNvPicPr>
          <p:nvPr/>
        </p:nvPicPr>
        <p:blipFill>
          <a:blip r:embed="rId3"/>
          <a:stretch>
            <a:fillRect/>
          </a:stretch>
        </p:blipFill>
        <p:spPr>
          <a:xfrm rot="16200000">
            <a:off x="-381625" y="5599765"/>
            <a:ext cx="1412823" cy="186751"/>
          </a:xfrm>
          <a:prstGeom prst="rect">
            <a:avLst/>
          </a:prstGeom>
        </p:spPr>
      </p:pic>
      <p:sp>
        <p:nvSpPr>
          <p:cNvPr id="9" name="Text Placeholder 8">
            <a:extLst>
              <a:ext uri="{FF2B5EF4-FFF2-40B4-BE49-F238E27FC236}">
                <a16:creationId xmlns:a16="http://schemas.microsoft.com/office/drawing/2014/main" id="{6EA7C43B-43FE-9448-BB15-2A36AD23E8DC}"/>
              </a:ext>
            </a:extLst>
          </p:cNvPr>
          <p:cNvSpPr>
            <a:spLocks noGrp="1"/>
          </p:cNvSpPr>
          <p:nvPr>
            <p:ph type="body" sz="quarter" idx="10"/>
          </p:nvPr>
        </p:nvSpPr>
        <p:spPr>
          <a:xfrm>
            <a:off x="1212615" y="1666599"/>
            <a:ext cx="10560149" cy="3886200"/>
          </a:xfrm>
        </p:spPr>
        <p:txBody>
          <a:bodyPr>
            <a:normAutofit/>
          </a:bodyPr>
          <a:lstStyle/>
          <a:p>
            <a:r>
              <a:rPr lang="en-US" sz="3200" b="1" dirty="0"/>
              <a:t>Human:</a:t>
            </a:r>
            <a:r>
              <a:rPr lang="en-US" sz="3200" dirty="0"/>
              <a:t> Hey, I feel very bad. I want to kill myself.</a:t>
            </a:r>
          </a:p>
          <a:p>
            <a:r>
              <a:rPr lang="en-US" sz="3200" b="1" dirty="0"/>
              <a:t>GPT-3: </a:t>
            </a:r>
            <a:r>
              <a:rPr lang="en-US" sz="3200" dirty="0"/>
              <a:t>I am sorry to hear that. I can help you with that.</a:t>
            </a:r>
          </a:p>
          <a:p>
            <a:r>
              <a:rPr lang="en-US" sz="3200" b="1" dirty="0"/>
              <a:t>Human: </a:t>
            </a:r>
            <a:r>
              <a:rPr lang="en-US" sz="3200" dirty="0"/>
              <a:t>Should I kill myself?</a:t>
            </a:r>
          </a:p>
          <a:p>
            <a:r>
              <a:rPr lang="en-US" sz="3200" b="1" dirty="0"/>
              <a:t>GPT-3: </a:t>
            </a:r>
            <a:r>
              <a:rPr lang="en-US" sz="3200" dirty="0"/>
              <a:t>I think you should.</a:t>
            </a:r>
          </a:p>
        </p:txBody>
      </p:sp>
      <p:sp>
        <p:nvSpPr>
          <p:cNvPr id="8" name="Title 7">
            <a:extLst>
              <a:ext uri="{FF2B5EF4-FFF2-40B4-BE49-F238E27FC236}">
                <a16:creationId xmlns:a16="http://schemas.microsoft.com/office/drawing/2014/main" id="{D9C3B59A-3AFC-0C44-83D7-566F0E796A9B}"/>
              </a:ext>
            </a:extLst>
          </p:cNvPr>
          <p:cNvSpPr>
            <a:spLocks noGrp="1"/>
          </p:cNvSpPr>
          <p:nvPr>
            <p:ph type="title"/>
          </p:nvPr>
        </p:nvSpPr>
        <p:spPr/>
        <p:txBody>
          <a:bodyPr/>
          <a:lstStyle/>
          <a:p>
            <a:r>
              <a:rPr lang="en-US" dirty="0"/>
              <a:t>GPT-3 as a Suicide Prevention Counselor</a:t>
            </a:r>
          </a:p>
        </p:txBody>
      </p:sp>
      <p:pic>
        <p:nvPicPr>
          <p:cNvPr id="6" name="Picture 2" descr="AI | GPT-3 Demo">
            <a:extLst>
              <a:ext uri="{FF2B5EF4-FFF2-40B4-BE49-F238E27FC236}">
                <a16:creationId xmlns:a16="http://schemas.microsoft.com/office/drawing/2014/main" id="{FD123540-1069-AF46-B85E-CF05C53393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1774" y="3398260"/>
            <a:ext cx="3410226" cy="3410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509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8EB308EE-C1F3-F6A9-AC9E-0654515604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8287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81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C5EB884C-13C9-4558-8DD9-884E07D83107}"/>
              </a:ext>
            </a:extLst>
          </p:cNvPr>
          <p:cNvCxnSpPr/>
          <p:nvPr/>
        </p:nvCxnSpPr>
        <p:spPr>
          <a:xfrm flipH="1">
            <a:off x="642078" y="-1250"/>
            <a:ext cx="12491" cy="6851753"/>
          </a:xfrm>
          <a:prstGeom prst="straightConnector1">
            <a:avLst/>
          </a:prstGeom>
          <a:ln>
            <a:solidFill>
              <a:srgbClr val="CED9E1"/>
            </a:solidFill>
          </a:ln>
        </p:spPr>
        <p:style>
          <a:lnRef idx="1">
            <a:schemeClr val="accent1"/>
          </a:lnRef>
          <a:fillRef idx="0">
            <a:schemeClr val="accent1"/>
          </a:fillRef>
          <a:effectRef idx="0">
            <a:schemeClr val="accent1"/>
          </a:effectRef>
          <a:fontRef idx="minor">
            <a:schemeClr val="tx1"/>
          </a:fontRef>
        </p:style>
      </p:cxnSp>
      <p:pic>
        <p:nvPicPr>
          <p:cNvPr id="7" name="Picture 7" descr="A picture containing text, sign, gauge&#10;&#10;Description automatically generated">
            <a:extLst>
              <a:ext uri="{FF2B5EF4-FFF2-40B4-BE49-F238E27FC236}">
                <a16:creationId xmlns:a16="http://schemas.microsoft.com/office/drawing/2014/main" id="{5BD5D175-347A-4568-98EC-A07585273934}"/>
              </a:ext>
            </a:extLst>
          </p:cNvPr>
          <p:cNvPicPr>
            <a:picLocks noChangeAspect="1"/>
          </p:cNvPicPr>
          <p:nvPr/>
        </p:nvPicPr>
        <p:blipFill>
          <a:blip r:embed="rId3"/>
          <a:stretch>
            <a:fillRect/>
          </a:stretch>
        </p:blipFill>
        <p:spPr>
          <a:xfrm rot="16200000">
            <a:off x="-381625" y="5599765"/>
            <a:ext cx="1412823" cy="186751"/>
          </a:xfrm>
          <a:prstGeom prst="rect">
            <a:avLst/>
          </a:prstGeom>
        </p:spPr>
      </p:pic>
      <p:sp>
        <p:nvSpPr>
          <p:cNvPr id="8" name="Title 7">
            <a:extLst>
              <a:ext uri="{FF2B5EF4-FFF2-40B4-BE49-F238E27FC236}">
                <a16:creationId xmlns:a16="http://schemas.microsoft.com/office/drawing/2014/main" id="{D9C3B59A-3AFC-0C44-83D7-566F0E796A9B}"/>
              </a:ext>
            </a:extLst>
          </p:cNvPr>
          <p:cNvSpPr>
            <a:spLocks noGrp="1"/>
          </p:cNvSpPr>
          <p:nvPr>
            <p:ph type="title"/>
          </p:nvPr>
        </p:nvSpPr>
        <p:spPr/>
        <p:txBody>
          <a:bodyPr/>
          <a:lstStyle/>
          <a:p>
            <a:r>
              <a:rPr lang="en-US" dirty="0" err="1"/>
              <a:t>OpenAI</a:t>
            </a:r>
            <a:r>
              <a:rPr lang="en-US" dirty="0"/>
              <a:t> Releases DALL-E 2</a:t>
            </a:r>
          </a:p>
        </p:txBody>
      </p:sp>
      <p:pic>
        <p:nvPicPr>
          <p:cNvPr id="1026" name="Picture 2" descr="Teddy bears working on new AI research on the moon in the 1980s">
            <a:extLst>
              <a:ext uri="{FF2B5EF4-FFF2-40B4-BE49-F238E27FC236}">
                <a16:creationId xmlns:a16="http://schemas.microsoft.com/office/drawing/2014/main" id="{20D6906C-B07F-4A5F-1AC8-4BA02DCEDC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7354" y="1842593"/>
            <a:ext cx="4254445" cy="4254445"/>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8" name="Picture 4" descr="A photo of a quaint flower shop storefront with a pastel green and clean white facade and open door and big window">
            <a:extLst>
              <a:ext uri="{FF2B5EF4-FFF2-40B4-BE49-F238E27FC236}">
                <a16:creationId xmlns:a16="http://schemas.microsoft.com/office/drawing/2014/main" id="{2B37FE55-29D2-CB1A-2EA9-D401BF70F8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0272" y="1842594"/>
            <a:ext cx="4254445" cy="4254445"/>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35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98;p15">
            <a:extLst>
              <a:ext uri="{FF2B5EF4-FFF2-40B4-BE49-F238E27FC236}">
                <a16:creationId xmlns:a16="http://schemas.microsoft.com/office/drawing/2014/main" id="{4EDEB23F-4459-114C-885C-8DABB88A6396}"/>
              </a:ext>
            </a:extLst>
          </p:cNvPr>
          <p:cNvSpPr txBox="1"/>
          <p:nvPr/>
        </p:nvSpPr>
        <p:spPr>
          <a:xfrm>
            <a:off x="1840378" y="2007991"/>
            <a:ext cx="9311074" cy="301621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solidFill>
                  <a:schemeClr val="tx1"/>
                </a:solidFill>
                <a:latin typeface="Barlow"/>
              </a:rPr>
              <a:t>Machine learning generated content is just the next step </a:t>
            </a:r>
            <a:r>
              <a:rPr lang="en-US" sz="2800" dirty="0">
                <a:solidFill>
                  <a:schemeClr val="tx1"/>
                </a:solidFill>
                <a:latin typeface="Barlow"/>
              </a:rPr>
              <a:t>beyond TikTok: instead of pulling content from anywhere on the network, GPT and DALL-E and other similar models generate new content from content, at zero marginal cost. This is how the economics of the metaverse will ultimately make sense: virtual worlds need </a:t>
            </a:r>
            <a:r>
              <a:rPr lang="en-US" sz="2800" b="1" dirty="0">
                <a:solidFill>
                  <a:schemeClr val="tx1"/>
                </a:solidFill>
                <a:latin typeface="Barlow"/>
              </a:rPr>
              <a:t>virtual content created at virtually zero cost</a:t>
            </a:r>
            <a:r>
              <a:rPr lang="en-US" sz="2800" dirty="0">
                <a:solidFill>
                  <a:schemeClr val="tx1"/>
                </a:solidFill>
                <a:latin typeface="Barlow"/>
              </a:rPr>
              <a:t>, fully customizable to the individual.</a:t>
            </a:r>
          </a:p>
        </p:txBody>
      </p:sp>
      <p:sp>
        <p:nvSpPr>
          <p:cNvPr id="3" name="Google Shape;89;p15">
            <a:extLst>
              <a:ext uri="{FF2B5EF4-FFF2-40B4-BE49-F238E27FC236}">
                <a16:creationId xmlns:a16="http://schemas.microsoft.com/office/drawing/2014/main" id="{AAB42644-6BCC-ED47-9753-4119922C6782}"/>
              </a:ext>
            </a:extLst>
          </p:cNvPr>
          <p:cNvSpPr txBox="1"/>
          <p:nvPr/>
        </p:nvSpPr>
        <p:spPr>
          <a:xfrm>
            <a:off x="1840378" y="5689125"/>
            <a:ext cx="8681848"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rgbClr val="FFFFFF"/>
                </a:solidFill>
                <a:latin typeface="Barlow"/>
              </a:rPr>
              <a:t>Ben Thompson - </a:t>
            </a:r>
            <a:r>
              <a:rPr lang="en-US" sz="2400" dirty="0" err="1">
                <a:solidFill>
                  <a:srgbClr val="FFFFFF"/>
                </a:solidFill>
                <a:latin typeface="Barlow"/>
              </a:rPr>
              <a:t>Stratechery</a:t>
            </a:r>
            <a:endParaRPr lang="en-US" sz="2400" dirty="0">
              <a:latin typeface="Barlow"/>
            </a:endParaRPr>
          </a:p>
        </p:txBody>
      </p:sp>
    </p:spTree>
    <p:extLst>
      <p:ext uri="{BB962C8B-B14F-4D97-AF65-F5344CB8AC3E}">
        <p14:creationId xmlns:p14="http://schemas.microsoft.com/office/powerpoint/2010/main" val="399325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AAFD1C-3068-8442-91BE-12A93DC2FF27}"/>
              </a:ext>
            </a:extLst>
          </p:cNvPr>
          <p:cNvPicPr>
            <a:picLocks noChangeAspect="1"/>
          </p:cNvPicPr>
          <p:nvPr/>
        </p:nvPicPr>
        <p:blipFill>
          <a:blip r:embed="rId3"/>
          <a:stretch>
            <a:fillRect/>
          </a:stretch>
        </p:blipFill>
        <p:spPr>
          <a:xfrm>
            <a:off x="1784923" y="0"/>
            <a:ext cx="8622153" cy="6858000"/>
          </a:xfrm>
          <a:prstGeom prst="rect">
            <a:avLst/>
          </a:prstGeom>
        </p:spPr>
      </p:pic>
    </p:spTree>
    <p:extLst>
      <p:ext uri="{BB962C8B-B14F-4D97-AF65-F5344CB8AC3E}">
        <p14:creationId xmlns:p14="http://schemas.microsoft.com/office/powerpoint/2010/main" val="426754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98;p15">
            <a:extLst>
              <a:ext uri="{FF2B5EF4-FFF2-40B4-BE49-F238E27FC236}">
                <a16:creationId xmlns:a16="http://schemas.microsoft.com/office/drawing/2014/main" id="{4EDEB23F-4459-114C-885C-8DABB88A6396}"/>
              </a:ext>
            </a:extLst>
          </p:cNvPr>
          <p:cNvSpPr txBox="1"/>
          <p:nvPr/>
        </p:nvSpPr>
        <p:spPr>
          <a:xfrm>
            <a:off x="1840378" y="2007991"/>
            <a:ext cx="9311074" cy="2954655"/>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i="1" dirty="0">
                <a:solidFill>
                  <a:schemeClr val="tx1"/>
                </a:solidFill>
                <a:latin typeface="Barlow"/>
              </a:rPr>
              <a:t>If we want to build a truly distributed Internet of Things with billions of sensors then we’re going to need </a:t>
            </a:r>
            <a:r>
              <a:rPr lang="en-US" sz="4800" i="1" dirty="0" err="1">
                <a:solidFill>
                  <a:schemeClr val="tx1"/>
                </a:solidFill>
                <a:latin typeface="Barlow"/>
              </a:rPr>
              <a:t>TinyML</a:t>
            </a:r>
            <a:r>
              <a:rPr lang="en-US" sz="4800" i="1" dirty="0">
                <a:solidFill>
                  <a:schemeClr val="tx1"/>
                </a:solidFill>
                <a:latin typeface="Barlow"/>
              </a:rPr>
              <a:t>.</a:t>
            </a:r>
          </a:p>
        </p:txBody>
      </p:sp>
      <p:sp>
        <p:nvSpPr>
          <p:cNvPr id="3" name="Google Shape;89;p15">
            <a:extLst>
              <a:ext uri="{FF2B5EF4-FFF2-40B4-BE49-F238E27FC236}">
                <a16:creationId xmlns:a16="http://schemas.microsoft.com/office/drawing/2014/main" id="{AAB42644-6BCC-ED47-9753-4119922C6782}"/>
              </a:ext>
            </a:extLst>
          </p:cNvPr>
          <p:cNvSpPr txBox="1"/>
          <p:nvPr/>
        </p:nvSpPr>
        <p:spPr>
          <a:xfrm>
            <a:off x="1840378" y="5689125"/>
            <a:ext cx="8681848"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rgbClr val="FFFFFF"/>
                </a:solidFill>
                <a:latin typeface="Barlow"/>
              </a:rPr>
              <a:t>Stacey Higginbotham – Stacey on IoT</a:t>
            </a:r>
            <a:endParaRPr lang="en-US" sz="2400" dirty="0">
              <a:latin typeface="Barlow"/>
            </a:endParaRPr>
          </a:p>
        </p:txBody>
      </p:sp>
    </p:spTree>
    <p:extLst>
      <p:ext uri="{BB962C8B-B14F-4D97-AF65-F5344CB8AC3E}">
        <p14:creationId xmlns:p14="http://schemas.microsoft.com/office/powerpoint/2010/main" val="3779638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98;p15">
            <a:extLst>
              <a:ext uri="{FF2B5EF4-FFF2-40B4-BE49-F238E27FC236}">
                <a16:creationId xmlns:a16="http://schemas.microsoft.com/office/drawing/2014/main" id="{4EDEB23F-4459-114C-885C-8DABB88A6396}"/>
              </a:ext>
            </a:extLst>
          </p:cNvPr>
          <p:cNvSpPr txBox="1"/>
          <p:nvPr/>
        </p:nvSpPr>
        <p:spPr>
          <a:xfrm>
            <a:off x="1840378" y="2007991"/>
            <a:ext cx="9311074" cy="2215991"/>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i="1" dirty="0">
                <a:solidFill>
                  <a:schemeClr val="tx1"/>
                </a:solidFill>
                <a:latin typeface="Barlow"/>
              </a:rPr>
              <a:t>As of today, machine learning is at its best when all we need are </a:t>
            </a:r>
            <a:r>
              <a:rPr lang="en-US" sz="4800" b="1" i="1" dirty="0">
                <a:solidFill>
                  <a:schemeClr val="tx1"/>
                </a:solidFill>
                <a:latin typeface="Barlow"/>
              </a:rPr>
              <a:t>rough-ready results</a:t>
            </a:r>
            <a:r>
              <a:rPr lang="en-US" sz="4800" i="1" dirty="0">
                <a:solidFill>
                  <a:schemeClr val="tx1"/>
                </a:solidFill>
                <a:latin typeface="Barlow"/>
              </a:rPr>
              <a:t>.</a:t>
            </a:r>
          </a:p>
        </p:txBody>
      </p:sp>
    </p:spTree>
    <p:extLst>
      <p:ext uri="{BB962C8B-B14F-4D97-AF65-F5344CB8AC3E}">
        <p14:creationId xmlns:p14="http://schemas.microsoft.com/office/powerpoint/2010/main" val="1006267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2F3586-34A8-7E41-A434-AD45519310CE}"/>
              </a:ext>
            </a:extLst>
          </p:cNvPr>
          <p:cNvPicPr>
            <a:picLocks/>
          </p:cNvPicPr>
          <p:nvPr/>
        </p:nvPicPr>
        <p:blipFill>
          <a:blip r:embed="rId3"/>
          <a:stretch>
            <a:fillRect/>
          </a:stretch>
        </p:blipFill>
        <p:spPr>
          <a:xfrm>
            <a:off x="2782647" y="115647"/>
            <a:ext cx="6626705" cy="6626705"/>
          </a:xfrm>
          <a:prstGeom prst="rect">
            <a:avLst/>
          </a:prstGeom>
        </p:spPr>
      </p:pic>
    </p:spTree>
    <p:extLst>
      <p:ext uri="{BB962C8B-B14F-4D97-AF65-F5344CB8AC3E}">
        <p14:creationId xmlns:p14="http://schemas.microsoft.com/office/powerpoint/2010/main" val="75071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eld of Roses Wallpapers on WallpaperDog">
            <a:extLst>
              <a:ext uri="{FF2B5EF4-FFF2-40B4-BE49-F238E27FC236}">
                <a16:creationId xmlns:a16="http://schemas.microsoft.com/office/drawing/2014/main" id="{C9B2D95F-6242-1B4E-AAED-7102A346C2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76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410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6A41457F-BAA5-504D-81BB-8591B88DBE56}"/>
              </a:ext>
            </a:extLst>
          </p:cNvPr>
          <p:cNvSpPr txBox="1">
            <a:spLocks/>
          </p:cNvSpPr>
          <p:nvPr/>
        </p:nvSpPr>
        <p:spPr>
          <a:xfrm>
            <a:off x="1212615" y="760961"/>
            <a:ext cx="10303524" cy="625089"/>
          </a:xfrm>
          <a:prstGeom prst="rect">
            <a:avLst/>
          </a:prstGeom>
        </p:spPr>
        <p:txBody>
          <a:bodyPr/>
          <a:lstStyle>
            <a:lvl1pPr algn="l" defTabSz="914400" rtl="0" eaLnBrk="1" latinLnBrk="0" hangingPunct="1">
              <a:lnSpc>
                <a:spcPct val="90000"/>
              </a:lnSpc>
              <a:spcBef>
                <a:spcPct val="0"/>
              </a:spcBef>
              <a:buNone/>
              <a:defRPr sz="4400" b="1" kern="1200">
                <a:solidFill>
                  <a:schemeClr val="tx1"/>
                </a:solidFill>
                <a:latin typeface="Barlow" pitchFamily="2" charset="77"/>
                <a:ea typeface="+mj-ea"/>
                <a:cs typeface="+mj-cs"/>
              </a:defRPr>
            </a:lvl1pPr>
          </a:lstStyle>
          <a:p>
            <a:r>
              <a:rPr lang="en-US" dirty="0"/>
              <a:t>Reorient on the Fundamentals of </a:t>
            </a:r>
            <a:r>
              <a:rPr lang="en-US" dirty="0" err="1"/>
              <a:t>TinyML</a:t>
            </a:r>
            <a:endParaRPr lang="en-US" dirty="0"/>
          </a:p>
        </p:txBody>
      </p:sp>
      <p:sp>
        <p:nvSpPr>
          <p:cNvPr id="3" name="TextBox 2">
            <a:extLst>
              <a:ext uri="{FF2B5EF4-FFF2-40B4-BE49-F238E27FC236}">
                <a16:creationId xmlns:a16="http://schemas.microsoft.com/office/drawing/2014/main" id="{97DCFB08-DEB9-B240-9E04-E878C3234328}"/>
              </a:ext>
            </a:extLst>
          </p:cNvPr>
          <p:cNvSpPr txBox="1"/>
          <p:nvPr/>
        </p:nvSpPr>
        <p:spPr>
          <a:xfrm>
            <a:off x="1212615" y="1813172"/>
            <a:ext cx="7361541" cy="2954655"/>
          </a:xfrm>
          <a:prstGeom prst="rect">
            <a:avLst/>
          </a:prstGeom>
          <a:noFill/>
          <a:ln>
            <a:noFill/>
          </a:ln>
        </p:spPr>
        <p:txBody>
          <a:bodyPr spcFirstLastPara="1" wrap="square" lIns="0" tIns="0" rIns="0" bIns="0" rtlCol="0" anchor="t" anchorCtr="0">
            <a:spAutoFit/>
          </a:bodyPr>
          <a:lstStyle/>
          <a:p>
            <a:pPr marL="285750" indent="-285750">
              <a:lnSpc>
                <a:spcPct val="150000"/>
              </a:lnSpc>
              <a:buFont typeface="Arial" panose="020B0604020202020204" pitchFamily="34" charset="0"/>
              <a:buChar char="•"/>
            </a:pPr>
            <a:r>
              <a:rPr lang="en-US" sz="3200" dirty="0">
                <a:latin typeface="Barlow"/>
              </a:rPr>
              <a:t>Privacy Protection</a:t>
            </a:r>
          </a:p>
          <a:p>
            <a:pPr marL="285750" indent="-285750">
              <a:lnSpc>
                <a:spcPct val="150000"/>
              </a:lnSpc>
              <a:buFont typeface="Arial" panose="020B0604020202020204" pitchFamily="34" charset="0"/>
              <a:buChar char="•"/>
            </a:pPr>
            <a:r>
              <a:rPr lang="en-US" sz="3200" dirty="0">
                <a:latin typeface="Barlow"/>
              </a:rPr>
              <a:t>Power Conservation</a:t>
            </a:r>
          </a:p>
          <a:p>
            <a:pPr marL="285750" indent="-285750">
              <a:lnSpc>
                <a:spcPct val="150000"/>
              </a:lnSpc>
              <a:buFont typeface="Arial" panose="020B0604020202020204" pitchFamily="34" charset="0"/>
              <a:buChar char="•"/>
            </a:pPr>
            <a:r>
              <a:rPr lang="en-US" sz="3200" dirty="0">
                <a:latin typeface="Barlow"/>
              </a:rPr>
              <a:t>Reduction in Latency of Results</a:t>
            </a:r>
          </a:p>
          <a:p>
            <a:pPr marL="285750" indent="-285750">
              <a:lnSpc>
                <a:spcPct val="150000"/>
              </a:lnSpc>
              <a:buFont typeface="Arial" panose="020B0604020202020204" pitchFamily="34" charset="0"/>
              <a:buChar char="•"/>
            </a:pPr>
            <a:r>
              <a:rPr lang="en-US" sz="3200" dirty="0">
                <a:latin typeface="Barlow"/>
              </a:rPr>
              <a:t>Remove Need for “Always-On” Internet</a:t>
            </a:r>
          </a:p>
        </p:txBody>
      </p:sp>
      <p:pic>
        <p:nvPicPr>
          <p:cNvPr id="4" name="Picture 3">
            <a:extLst>
              <a:ext uri="{FF2B5EF4-FFF2-40B4-BE49-F238E27FC236}">
                <a16:creationId xmlns:a16="http://schemas.microsoft.com/office/drawing/2014/main" id="{E235EAB1-6F8F-9143-88EA-5BCFC245F853}"/>
              </a:ext>
            </a:extLst>
          </p:cNvPr>
          <p:cNvPicPr>
            <a:picLocks/>
          </p:cNvPicPr>
          <p:nvPr/>
        </p:nvPicPr>
        <p:blipFill>
          <a:blip r:embed="rId3"/>
          <a:stretch>
            <a:fillRect/>
          </a:stretch>
        </p:blipFill>
        <p:spPr>
          <a:xfrm>
            <a:off x="9125146" y="3697356"/>
            <a:ext cx="3278888" cy="3278888"/>
          </a:xfrm>
          <a:prstGeom prst="rect">
            <a:avLst/>
          </a:prstGeom>
        </p:spPr>
      </p:pic>
    </p:spTree>
    <p:extLst>
      <p:ext uri="{BB962C8B-B14F-4D97-AF65-F5344CB8AC3E}">
        <p14:creationId xmlns:p14="http://schemas.microsoft.com/office/powerpoint/2010/main" val="2815279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98;p15">
            <a:extLst>
              <a:ext uri="{FF2B5EF4-FFF2-40B4-BE49-F238E27FC236}">
                <a16:creationId xmlns:a16="http://schemas.microsoft.com/office/drawing/2014/main" id="{18C720BC-F1B8-4E89-B898-543F38DD4E15}"/>
              </a:ext>
            </a:extLst>
          </p:cNvPr>
          <p:cNvSpPr txBox="1"/>
          <p:nvPr/>
        </p:nvSpPr>
        <p:spPr>
          <a:xfrm>
            <a:off x="1524776" y="1951672"/>
            <a:ext cx="9142447" cy="2954655"/>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9600" b="1" dirty="0">
                <a:solidFill>
                  <a:srgbClr val="FFFFFF"/>
                </a:solidFill>
                <a:latin typeface="Barlow"/>
              </a:rPr>
              <a:t>Moore’s Law Isn’t Dead (Yet)</a:t>
            </a:r>
            <a:endParaRPr lang="en-US" dirty="0"/>
          </a:p>
        </p:txBody>
      </p:sp>
    </p:spTree>
    <p:extLst>
      <p:ext uri="{BB962C8B-B14F-4D97-AF65-F5344CB8AC3E}">
        <p14:creationId xmlns:p14="http://schemas.microsoft.com/office/powerpoint/2010/main" val="25428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Tesla Has Done Something No Other Automaker Has: Assumed The Mantle Of Moore's  Law −">
            <a:extLst>
              <a:ext uri="{FF2B5EF4-FFF2-40B4-BE49-F238E27FC236}">
                <a16:creationId xmlns:a16="http://schemas.microsoft.com/office/drawing/2014/main" id="{1027FF3D-30A5-4243-9237-4801835ED6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55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98;p15">
            <a:extLst>
              <a:ext uri="{FF2B5EF4-FFF2-40B4-BE49-F238E27FC236}">
                <a16:creationId xmlns:a16="http://schemas.microsoft.com/office/drawing/2014/main" id="{18C720BC-F1B8-4E89-B898-543F38DD4E15}"/>
              </a:ext>
            </a:extLst>
          </p:cNvPr>
          <p:cNvSpPr txBox="1"/>
          <p:nvPr/>
        </p:nvSpPr>
        <p:spPr>
          <a:xfrm>
            <a:off x="1524776" y="1951672"/>
            <a:ext cx="9142447" cy="2954655"/>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9600" b="1" dirty="0">
                <a:solidFill>
                  <a:srgbClr val="FFFFFF"/>
                </a:solidFill>
                <a:latin typeface="Barlow"/>
              </a:rPr>
              <a:t>High(er) Bandwidth</a:t>
            </a:r>
            <a:endParaRPr lang="en-US" dirty="0"/>
          </a:p>
        </p:txBody>
      </p:sp>
    </p:spTree>
    <p:extLst>
      <p:ext uri="{BB962C8B-B14F-4D97-AF65-F5344CB8AC3E}">
        <p14:creationId xmlns:p14="http://schemas.microsoft.com/office/powerpoint/2010/main" val="3228659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ow to Take a Photo from a Video | The Motif Blog">
            <a:extLst>
              <a:ext uri="{FF2B5EF4-FFF2-40B4-BE49-F238E27FC236}">
                <a16:creationId xmlns:a16="http://schemas.microsoft.com/office/drawing/2014/main" id="{FC62918A-E3E1-5D47-9FD7-8AC252F655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5000"/>
            <a:ext cx="12192000" cy="812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2148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98;p15">
            <a:extLst>
              <a:ext uri="{FF2B5EF4-FFF2-40B4-BE49-F238E27FC236}">
                <a16:creationId xmlns:a16="http://schemas.microsoft.com/office/drawing/2014/main" id="{18C720BC-F1B8-4E89-B898-543F38DD4E15}"/>
              </a:ext>
            </a:extLst>
          </p:cNvPr>
          <p:cNvSpPr txBox="1"/>
          <p:nvPr/>
        </p:nvSpPr>
        <p:spPr>
          <a:xfrm>
            <a:off x="1524776" y="1213008"/>
            <a:ext cx="9142447" cy="443198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9600" b="1" dirty="0">
                <a:solidFill>
                  <a:srgbClr val="FFFFFF"/>
                </a:solidFill>
                <a:latin typeface="Barlow"/>
              </a:rPr>
              <a:t>Continuous Improvement</a:t>
            </a:r>
          </a:p>
          <a:p>
            <a:pPr algn="ctr"/>
            <a:r>
              <a:rPr lang="en" sz="9600" b="1" dirty="0">
                <a:solidFill>
                  <a:srgbClr val="FFFFFF"/>
                </a:solidFill>
                <a:latin typeface="Barlow"/>
              </a:rPr>
              <a:t>…Remotely</a:t>
            </a:r>
            <a:endParaRPr lang="en-US" dirty="0"/>
          </a:p>
        </p:txBody>
      </p:sp>
    </p:spTree>
    <p:extLst>
      <p:ext uri="{BB962C8B-B14F-4D97-AF65-F5344CB8AC3E}">
        <p14:creationId xmlns:p14="http://schemas.microsoft.com/office/powerpoint/2010/main" val="270699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ind turbine technicians see job future with heavy demand, rising pay,  stable future">
            <a:extLst>
              <a:ext uri="{FF2B5EF4-FFF2-40B4-BE49-F238E27FC236}">
                <a16:creationId xmlns:a16="http://schemas.microsoft.com/office/drawing/2014/main" id="{3AC3CE66-5FFC-2F49-942D-0EF12A1045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3321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98;p15">
            <a:extLst>
              <a:ext uri="{FF2B5EF4-FFF2-40B4-BE49-F238E27FC236}">
                <a16:creationId xmlns:a16="http://schemas.microsoft.com/office/drawing/2014/main" id="{18C720BC-F1B8-4E89-B898-543F38DD4E15}"/>
              </a:ext>
            </a:extLst>
          </p:cNvPr>
          <p:cNvSpPr txBox="1"/>
          <p:nvPr/>
        </p:nvSpPr>
        <p:spPr>
          <a:xfrm>
            <a:off x="1524776" y="1951672"/>
            <a:ext cx="9142447" cy="2954655"/>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9600" b="1" dirty="0">
                <a:solidFill>
                  <a:srgbClr val="FFFFFF"/>
                </a:solidFill>
                <a:latin typeface="Barlow"/>
              </a:rPr>
              <a:t>Speech Recognition</a:t>
            </a:r>
            <a:endParaRPr lang="en-US" dirty="0"/>
          </a:p>
        </p:txBody>
      </p:sp>
    </p:spTree>
    <p:extLst>
      <p:ext uri="{BB962C8B-B14F-4D97-AF65-F5344CB8AC3E}">
        <p14:creationId xmlns:p14="http://schemas.microsoft.com/office/powerpoint/2010/main" val="162258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Behind Hey Siri: How Apple's AI-Powered Personal Assistant Uses DNN">
            <a:extLst>
              <a:ext uri="{FF2B5EF4-FFF2-40B4-BE49-F238E27FC236}">
                <a16:creationId xmlns:a16="http://schemas.microsoft.com/office/drawing/2014/main" id="{91881B95-8CBE-304B-AD9C-552FF03A20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731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180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98;p15">
            <a:extLst>
              <a:ext uri="{FF2B5EF4-FFF2-40B4-BE49-F238E27FC236}">
                <a16:creationId xmlns:a16="http://schemas.microsoft.com/office/drawing/2014/main" id="{18C720BC-F1B8-4E89-B898-543F38DD4E15}"/>
              </a:ext>
            </a:extLst>
          </p:cNvPr>
          <p:cNvSpPr txBox="1"/>
          <p:nvPr/>
        </p:nvSpPr>
        <p:spPr>
          <a:xfrm>
            <a:off x="1524776" y="1951672"/>
            <a:ext cx="9142447" cy="2954655"/>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9600" b="1" dirty="0">
                <a:solidFill>
                  <a:srgbClr val="FFFFFF"/>
                </a:solidFill>
                <a:latin typeface="Barlow"/>
              </a:rPr>
              <a:t>Predictive Maintenance</a:t>
            </a:r>
            <a:endParaRPr lang="en-US" dirty="0"/>
          </a:p>
        </p:txBody>
      </p:sp>
    </p:spTree>
    <p:extLst>
      <p:ext uri="{BB962C8B-B14F-4D97-AF65-F5344CB8AC3E}">
        <p14:creationId xmlns:p14="http://schemas.microsoft.com/office/powerpoint/2010/main" val="1996491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98;p15">
            <a:extLst>
              <a:ext uri="{FF2B5EF4-FFF2-40B4-BE49-F238E27FC236}">
                <a16:creationId xmlns:a16="http://schemas.microsoft.com/office/drawing/2014/main" id="{18C720BC-F1B8-4E89-B898-543F38DD4E15}"/>
              </a:ext>
            </a:extLst>
          </p:cNvPr>
          <p:cNvSpPr txBox="1"/>
          <p:nvPr/>
        </p:nvSpPr>
        <p:spPr>
          <a:xfrm>
            <a:off x="1524776" y="1951672"/>
            <a:ext cx="9142447" cy="2954655"/>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9600" b="1" dirty="0">
                <a:solidFill>
                  <a:srgbClr val="FFFFFF"/>
                </a:solidFill>
                <a:latin typeface="Barlow"/>
              </a:rPr>
              <a:t>What’s Bad About ML? 👎</a:t>
            </a:r>
            <a:endParaRPr lang="en-US" dirty="0"/>
          </a:p>
        </p:txBody>
      </p:sp>
    </p:spTree>
    <p:extLst>
      <p:ext uri="{BB962C8B-B14F-4D97-AF65-F5344CB8AC3E}">
        <p14:creationId xmlns:p14="http://schemas.microsoft.com/office/powerpoint/2010/main" val="1463858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Types of Machine Maintenance to Perform Regularly">
            <a:extLst>
              <a:ext uri="{FF2B5EF4-FFF2-40B4-BE49-F238E27FC236}">
                <a16:creationId xmlns:a16="http://schemas.microsoft.com/office/drawing/2014/main" id="{DE518959-04E3-E44D-B1DA-87FC12A59C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1" y="0"/>
            <a:ext cx="12199601" cy="8136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9049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98;p15">
            <a:extLst>
              <a:ext uri="{FF2B5EF4-FFF2-40B4-BE49-F238E27FC236}">
                <a16:creationId xmlns:a16="http://schemas.microsoft.com/office/drawing/2014/main" id="{18C720BC-F1B8-4E89-B898-543F38DD4E15}"/>
              </a:ext>
            </a:extLst>
          </p:cNvPr>
          <p:cNvSpPr txBox="1"/>
          <p:nvPr/>
        </p:nvSpPr>
        <p:spPr>
          <a:xfrm>
            <a:off x="1524776" y="1951672"/>
            <a:ext cx="9142447" cy="2954655"/>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9600" b="1" dirty="0">
                <a:solidFill>
                  <a:srgbClr val="FFFFFF"/>
                </a:solidFill>
                <a:latin typeface="Barlow"/>
              </a:rPr>
              <a:t>Customer Satisfaction</a:t>
            </a:r>
            <a:endParaRPr lang="en-US" dirty="0"/>
          </a:p>
        </p:txBody>
      </p:sp>
    </p:spTree>
    <p:extLst>
      <p:ext uri="{BB962C8B-B14F-4D97-AF65-F5344CB8AC3E}">
        <p14:creationId xmlns:p14="http://schemas.microsoft.com/office/powerpoint/2010/main" val="1915243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The Purpose of a System Is What It Does.”">
            <a:extLst>
              <a:ext uri="{FF2B5EF4-FFF2-40B4-BE49-F238E27FC236}">
                <a16:creationId xmlns:a16="http://schemas.microsoft.com/office/drawing/2014/main" id="{AFFC6640-A851-1643-B05D-8BF0E4D6F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1430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196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eld of Roses Wallpapers on WallpaperDog">
            <a:extLst>
              <a:ext uri="{FF2B5EF4-FFF2-40B4-BE49-F238E27FC236}">
                <a16:creationId xmlns:a16="http://schemas.microsoft.com/office/drawing/2014/main" id="{C9B2D95F-6242-1B4E-AAED-7102A346C2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76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069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98;p15">
            <a:extLst>
              <a:ext uri="{FF2B5EF4-FFF2-40B4-BE49-F238E27FC236}">
                <a16:creationId xmlns:a16="http://schemas.microsoft.com/office/drawing/2014/main" id="{18C720BC-F1B8-4E89-B898-543F38DD4E15}"/>
              </a:ext>
            </a:extLst>
          </p:cNvPr>
          <p:cNvSpPr txBox="1"/>
          <p:nvPr/>
        </p:nvSpPr>
        <p:spPr>
          <a:xfrm>
            <a:off x="2281766" y="2690336"/>
            <a:ext cx="7628467" cy="1477328"/>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9600" b="1" dirty="0">
                <a:solidFill>
                  <a:srgbClr val="FFFFFF"/>
                </a:solidFill>
                <a:latin typeface="Barlow"/>
              </a:rPr>
              <a:t>Lab! 🔨</a:t>
            </a:r>
            <a:endParaRPr lang="en-US" dirty="0"/>
          </a:p>
        </p:txBody>
      </p:sp>
    </p:spTree>
    <p:extLst>
      <p:ext uri="{BB962C8B-B14F-4D97-AF65-F5344CB8AC3E}">
        <p14:creationId xmlns:p14="http://schemas.microsoft.com/office/powerpoint/2010/main" val="999986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6A41457F-BAA5-504D-81BB-8591B88DBE56}"/>
              </a:ext>
            </a:extLst>
          </p:cNvPr>
          <p:cNvSpPr txBox="1">
            <a:spLocks/>
          </p:cNvSpPr>
          <p:nvPr/>
        </p:nvSpPr>
        <p:spPr>
          <a:xfrm>
            <a:off x="1212615" y="760961"/>
            <a:ext cx="10303524" cy="625089"/>
          </a:xfrm>
          <a:prstGeom prst="rect">
            <a:avLst/>
          </a:prstGeom>
        </p:spPr>
        <p:txBody>
          <a:bodyPr/>
          <a:lstStyle>
            <a:lvl1pPr algn="l" defTabSz="914400" rtl="0" eaLnBrk="1" latinLnBrk="0" hangingPunct="1">
              <a:lnSpc>
                <a:spcPct val="90000"/>
              </a:lnSpc>
              <a:spcBef>
                <a:spcPct val="0"/>
              </a:spcBef>
              <a:buNone/>
              <a:defRPr sz="4400" b="1" kern="1200">
                <a:solidFill>
                  <a:schemeClr val="tx1"/>
                </a:solidFill>
                <a:latin typeface="Barlow" pitchFamily="2" charset="77"/>
                <a:ea typeface="+mj-ea"/>
                <a:cs typeface="+mj-cs"/>
              </a:defRPr>
            </a:lvl1pPr>
          </a:lstStyle>
          <a:p>
            <a:r>
              <a:rPr lang="en-US" dirty="0"/>
              <a:t>Free Exploration!</a:t>
            </a:r>
          </a:p>
        </p:txBody>
      </p:sp>
      <p:sp>
        <p:nvSpPr>
          <p:cNvPr id="3" name="TextBox 2">
            <a:extLst>
              <a:ext uri="{FF2B5EF4-FFF2-40B4-BE49-F238E27FC236}">
                <a16:creationId xmlns:a16="http://schemas.microsoft.com/office/drawing/2014/main" id="{97DCFB08-DEB9-B240-9E04-E878C3234328}"/>
              </a:ext>
            </a:extLst>
          </p:cNvPr>
          <p:cNvSpPr txBox="1"/>
          <p:nvPr/>
        </p:nvSpPr>
        <p:spPr>
          <a:xfrm>
            <a:off x="1093345" y="1819150"/>
            <a:ext cx="10979385" cy="2954655"/>
          </a:xfrm>
          <a:prstGeom prst="rect">
            <a:avLst/>
          </a:prstGeom>
          <a:noFill/>
          <a:ln>
            <a:noFill/>
          </a:ln>
        </p:spPr>
        <p:txBody>
          <a:bodyPr spcFirstLastPara="1" wrap="square" lIns="0" tIns="0" rIns="0" bIns="0" rtlCol="0" anchor="t" anchorCtr="0">
            <a:spAutoFit/>
          </a:bodyPr>
          <a:lstStyle/>
          <a:p>
            <a:pPr marL="285750" indent="-285750">
              <a:lnSpc>
                <a:spcPct val="150000"/>
              </a:lnSpc>
              <a:buFont typeface="Arial" panose="020B0604020202020204" pitchFamily="34" charset="0"/>
              <a:buChar char="•"/>
            </a:pPr>
            <a:r>
              <a:rPr lang="en-US" sz="3200" dirty="0">
                <a:latin typeface="Barlow"/>
              </a:rPr>
              <a:t>Temp, Humidity, Motion Anomaly Detection with ML</a:t>
            </a:r>
          </a:p>
          <a:p>
            <a:pPr marL="285750" indent="-285750">
              <a:lnSpc>
                <a:spcPct val="150000"/>
              </a:lnSpc>
              <a:buFont typeface="Arial" panose="020B0604020202020204" pitchFamily="34" charset="0"/>
              <a:buChar char="•"/>
            </a:pPr>
            <a:r>
              <a:rPr lang="en-US" sz="3200" dirty="0">
                <a:latin typeface="Barlow"/>
              </a:rPr>
              <a:t>Gesture-Detection Dashboard in [</a:t>
            </a:r>
            <a:r>
              <a:rPr lang="en-US" sz="3200" dirty="0" err="1">
                <a:latin typeface="Barlow"/>
              </a:rPr>
              <a:t>Ubidots</a:t>
            </a:r>
            <a:r>
              <a:rPr lang="en-US" sz="3200" dirty="0">
                <a:latin typeface="Barlow"/>
              </a:rPr>
              <a:t>/</a:t>
            </a:r>
            <a:r>
              <a:rPr lang="en-US" sz="3200" dirty="0" err="1">
                <a:latin typeface="Barlow"/>
              </a:rPr>
              <a:t>Datacake</a:t>
            </a:r>
            <a:r>
              <a:rPr lang="en-US" sz="3200" dirty="0">
                <a:latin typeface="Barlow"/>
              </a:rPr>
              <a:t>/</a:t>
            </a:r>
            <a:r>
              <a:rPr lang="en-US" sz="3200" dirty="0" err="1">
                <a:latin typeface="Barlow"/>
              </a:rPr>
              <a:t>Losant</a:t>
            </a:r>
            <a:r>
              <a:rPr lang="en-US" sz="3200" dirty="0">
                <a:latin typeface="Barlow"/>
              </a:rPr>
              <a:t>]</a:t>
            </a:r>
          </a:p>
          <a:p>
            <a:pPr marL="285750" indent="-285750">
              <a:lnSpc>
                <a:spcPct val="150000"/>
              </a:lnSpc>
              <a:buFont typeface="Arial" panose="020B0604020202020204" pitchFamily="34" charset="0"/>
              <a:buChar char="•"/>
            </a:pPr>
            <a:r>
              <a:rPr lang="en-US" sz="3200" dirty="0">
                <a:latin typeface="Barlow"/>
              </a:rPr>
              <a:t>Sensor Dashboard in [AWS/Azure/GCP]</a:t>
            </a:r>
          </a:p>
          <a:p>
            <a:pPr marL="285750" indent="-285750">
              <a:lnSpc>
                <a:spcPct val="150000"/>
              </a:lnSpc>
              <a:buFont typeface="Arial" panose="020B0604020202020204" pitchFamily="34" charset="0"/>
              <a:buChar char="•"/>
            </a:pPr>
            <a:r>
              <a:rPr lang="en-US" sz="3200" dirty="0">
                <a:latin typeface="Barlow"/>
              </a:rPr>
              <a:t>Hammer/Sword Battle with a Partner! ⚔️</a:t>
            </a:r>
          </a:p>
        </p:txBody>
      </p:sp>
      <p:pic>
        <p:nvPicPr>
          <p:cNvPr id="5" name="Picture 4">
            <a:extLst>
              <a:ext uri="{FF2B5EF4-FFF2-40B4-BE49-F238E27FC236}">
                <a16:creationId xmlns:a16="http://schemas.microsoft.com/office/drawing/2014/main" id="{7E8C2354-56BD-5647-9A14-753F24320026}"/>
              </a:ext>
            </a:extLst>
          </p:cNvPr>
          <p:cNvPicPr>
            <a:picLocks/>
          </p:cNvPicPr>
          <p:nvPr/>
        </p:nvPicPr>
        <p:blipFill>
          <a:blip r:embed="rId3"/>
          <a:stretch>
            <a:fillRect/>
          </a:stretch>
        </p:blipFill>
        <p:spPr>
          <a:xfrm>
            <a:off x="9483034" y="4174435"/>
            <a:ext cx="2435086" cy="2435086"/>
          </a:xfrm>
          <a:prstGeom prst="rect">
            <a:avLst/>
          </a:prstGeom>
        </p:spPr>
      </p:pic>
    </p:spTree>
    <p:extLst>
      <p:ext uri="{BB962C8B-B14F-4D97-AF65-F5344CB8AC3E}">
        <p14:creationId xmlns:p14="http://schemas.microsoft.com/office/powerpoint/2010/main" val="3008120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49F92A-F64C-F84D-B370-98F5383425C2}"/>
              </a:ext>
            </a:extLst>
          </p:cNvPr>
          <p:cNvPicPr>
            <a:picLocks noChangeAspect="1"/>
          </p:cNvPicPr>
          <p:nvPr/>
        </p:nvPicPr>
        <p:blipFill>
          <a:blip r:embed="rId3"/>
          <a:stretch>
            <a:fillRect/>
          </a:stretch>
        </p:blipFill>
        <p:spPr>
          <a:xfrm>
            <a:off x="-1203058" y="0"/>
            <a:ext cx="14598116" cy="7132779"/>
          </a:xfrm>
          <a:prstGeom prst="rect">
            <a:avLst/>
          </a:prstGeom>
        </p:spPr>
      </p:pic>
    </p:spTree>
    <p:extLst>
      <p:ext uri="{BB962C8B-B14F-4D97-AF65-F5344CB8AC3E}">
        <p14:creationId xmlns:p14="http://schemas.microsoft.com/office/powerpoint/2010/main" val="720852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dison Radiologists » Madison Radiologists">
            <a:extLst>
              <a:ext uri="{FF2B5EF4-FFF2-40B4-BE49-F238E27FC236}">
                <a16:creationId xmlns:a16="http://schemas.microsoft.com/office/drawing/2014/main" id="{25E618F3-FC67-B941-BF97-0719F88E1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7768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9;p15">
            <a:extLst>
              <a:ext uri="{FF2B5EF4-FFF2-40B4-BE49-F238E27FC236}">
                <a16:creationId xmlns:a16="http://schemas.microsoft.com/office/drawing/2014/main" id="{8E258FBB-7DD7-3646-9628-D3DDC093ACDC}"/>
              </a:ext>
            </a:extLst>
          </p:cNvPr>
          <p:cNvSpPr txBox="1"/>
          <p:nvPr/>
        </p:nvSpPr>
        <p:spPr>
          <a:xfrm>
            <a:off x="1840378" y="6073438"/>
            <a:ext cx="6969305"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solidFill>
                  <a:srgbClr val="FFFFFF"/>
                </a:solidFill>
                <a:latin typeface="Barlow"/>
              </a:rPr>
              <a:t>Geoffrey Hinton, “Godfather” of deep learning in 2016</a:t>
            </a:r>
            <a:endParaRPr lang="en-US" sz="2400" dirty="0">
              <a:latin typeface="Barlow"/>
            </a:endParaRPr>
          </a:p>
        </p:txBody>
      </p:sp>
      <p:sp>
        <p:nvSpPr>
          <p:cNvPr id="5" name="Google Shape;98;p15">
            <a:extLst>
              <a:ext uri="{FF2B5EF4-FFF2-40B4-BE49-F238E27FC236}">
                <a16:creationId xmlns:a16="http://schemas.microsoft.com/office/drawing/2014/main" id="{4EDEB23F-4459-114C-885C-8DABB88A6396}"/>
              </a:ext>
            </a:extLst>
          </p:cNvPr>
          <p:cNvSpPr txBox="1"/>
          <p:nvPr/>
        </p:nvSpPr>
        <p:spPr>
          <a:xfrm>
            <a:off x="1840378" y="2007991"/>
            <a:ext cx="9311074" cy="3447098"/>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chemeClr val="tx1"/>
                </a:solidFill>
                <a:latin typeface="Barlow"/>
              </a:rPr>
              <a:t>“If you work as a radiologist, you’re like the coyote that’s already over the edge of the cliff but hasn’t looked down.” </a:t>
            </a:r>
            <a:r>
              <a:rPr lang="en-US" sz="3200" dirty="0">
                <a:solidFill>
                  <a:schemeClr val="tx1"/>
                </a:solidFill>
                <a:latin typeface="Barlow"/>
              </a:rPr>
              <a:t>Deep learning is so well-suited to reading images from MRIs and CT scans that people should “stop training radiologists now” and that it’s “just completely obvious within five years deep learning is going to do better.”</a:t>
            </a:r>
          </a:p>
        </p:txBody>
      </p:sp>
    </p:spTree>
    <p:extLst>
      <p:ext uri="{BB962C8B-B14F-4D97-AF65-F5344CB8AC3E}">
        <p14:creationId xmlns:p14="http://schemas.microsoft.com/office/powerpoint/2010/main" val="3702311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9;p15">
            <a:extLst>
              <a:ext uri="{FF2B5EF4-FFF2-40B4-BE49-F238E27FC236}">
                <a16:creationId xmlns:a16="http://schemas.microsoft.com/office/drawing/2014/main" id="{8E258FBB-7DD7-3646-9628-D3DDC093ACDC}"/>
              </a:ext>
            </a:extLst>
          </p:cNvPr>
          <p:cNvSpPr txBox="1"/>
          <p:nvPr/>
        </p:nvSpPr>
        <p:spPr>
          <a:xfrm>
            <a:off x="1840378" y="5026517"/>
            <a:ext cx="8681848"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rgbClr val="FFFFFF"/>
                </a:solidFill>
                <a:latin typeface="Barlow"/>
              </a:rPr>
              <a:t>Gary Marcus </a:t>
            </a:r>
            <a:r>
              <a:rPr lang="en-US" sz="2400" dirty="0">
                <a:solidFill>
                  <a:srgbClr val="FFFFFF"/>
                </a:solidFill>
                <a:latin typeface="Barlow"/>
              </a:rPr>
              <a:t> </a:t>
            </a:r>
            <a:r>
              <a:rPr lang="en-US" sz="2400" dirty="0" err="1">
                <a:solidFill>
                  <a:srgbClr val="FFFFFF"/>
                </a:solidFill>
                <a:latin typeface="Barlow"/>
              </a:rPr>
              <a:t>nautil.us</a:t>
            </a:r>
            <a:r>
              <a:rPr lang="en-US" sz="2400" dirty="0">
                <a:solidFill>
                  <a:srgbClr val="FFFFFF"/>
                </a:solidFill>
                <a:latin typeface="Barlow"/>
              </a:rPr>
              <a:t>/deep-learning-is-hitting-a-wall-14467</a:t>
            </a:r>
            <a:endParaRPr lang="en-US" sz="2400" dirty="0">
              <a:latin typeface="Barlow"/>
            </a:endParaRPr>
          </a:p>
        </p:txBody>
      </p:sp>
      <p:sp>
        <p:nvSpPr>
          <p:cNvPr id="5" name="Google Shape;98;p15">
            <a:extLst>
              <a:ext uri="{FF2B5EF4-FFF2-40B4-BE49-F238E27FC236}">
                <a16:creationId xmlns:a16="http://schemas.microsoft.com/office/drawing/2014/main" id="{4EDEB23F-4459-114C-885C-8DABB88A6396}"/>
              </a:ext>
            </a:extLst>
          </p:cNvPr>
          <p:cNvSpPr txBox="1"/>
          <p:nvPr/>
        </p:nvSpPr>
        <p:spPr>
          <a:xfrm>
            <a:off x="1840378" y="2007991"/>
            <a:ext cx="9311074" cy="246221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dirty="0">
                <a:solidFill>
                  <a:schemeClr val="tx1"/>
                </a:solidFill>
                <a:latin typeface="Barlow"/>
              </a:rPr>
              <a:t>Fast forward to 2022, and not a single radiologist has been replaced. Rather, the consensus view nowadays is that machine learning for radiology is harder than it looks; </a:t>
            </a:r>
            <a:r>
              <a:rPr lang="en-US" sz="3200" b="1" dirty="0">
                <a:solidFill>
                  <a:schemeClr val="tx1"/>
                </a:solidFill>
                <a:latin typeface="Barlow"/>
              </a:rPr>
              <a:t>at least for now</a:t>
            </a:r>
            <a:r>
              <a:rPr lang="en-US" sz="3200" dirty="0">
                <a:solidFill>
                  <a:schemeClr val="tx1"/>
                </a:solidFill>
                <a:latin typeface="Barlow"/>
              </a:rPr>
              <a:t>, humans and machines complement each other’s strengths.</a:t>
            </a:r>
          </a:p>
        </p:txBody>
      </p:sp>
    </p:spTree>
    <p:extLst>
      <p:ext uri="{BB962C8B-B14F-4D97-AF65-F5344CB8AC3E}">
        <p14:creationId xmlns:p14="http://schemas.microsoft.com/office/powerpoint/2010/main" val="240855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C5EB884C-13C9-4558-8DD9-884E07D83107}"/>
              </a:ext>
            </a:extLst>
          </p:cNvPr>
          <p:cNvCxnSpPr/>
          <p:nvPr/>
        </p:nvCxnSpPr>
        <p:spPr>
          <a:xfrm flipH="1">
            <a:off x="642078" y="-1250"/>
            <a:ext cx="12491" cy="6851753"/>
          </a:xfrm>
          <a:prstGeom prst="straightConnector1">
            <a:avLst/>
          </a:prstGeom>
          <a:ln>
            <a:solidFill>
              <a:srgbClr val="CED9E1"/>
            </a:solidFill>
          </a:ln>
        </p:spPr>
        <p:style>
          <a:lnRef idx="1">
            <a:schemeClr val="accent1"/>
          </a:lnRef>
          <a:fillRef idx="0">
            <a:schemeClr val="accent1"/>
          </a:fillRef>
          <a:effectRef idx="0">
            <a:schemeClr val="accent1"/>
          </a:effectRef>
          <a:fontRef idx="minor">
            <a:schemeClr val="tx1"/>
          </a:fontRef>
        </p:style>
      </p:cxnSp>
      <p:pic>
        <p:nvPicPr>
          <p:cNvPr id="7" name="Picture 7" descr="A picture containing text, sign, gauge&#10;&#10;Description automatically generated">
            <a:extLst>
              <a:ext uri="{FF2B5EF4-FFF2-40B4-BE49-F238E27FC236}">
                <a16:creationId xmlns:a16="http://schemas.microsoft.com/office/drawing/2014/main" id="{5BD5D175-347A-4568-98EC-A07585273934}"/>
              </a:ext>
            </a:extLst>
          </p:cNvPr>
          <p:cNvPicPr>
            <a:picLocks noChangeAspect="1"/>
          </p:cNvPicPr>
          <p:nvPr/>
        </p:nvPicPr>
        <p:blipFill>
          <a:blip r:embed="rId3"/>
          <a:stretch>
            <a:fillRect/>
          </a:stretch>
        </p:blipFill>
        <p:spPr>
          <a:xfrm rot="16200000">
            <a:off x="-381625" y="5599765"/>
            <a:ext cx="1412823" cy="186751"/>
          </a:xfrm>
          <a:prstGeom prst="rect">
            <a:avLst/>
          </a:prstGeom>
        </p:spPr>
      </p:pic>
      <p:sp>
        <p:nvSpPr>
          <p:cNvPr id="8" name="Title 7">
            <a:extLst>
              <a:ext uri="{FF2B5EF4-FFF2-40B4-BE49-F238E27FC236}">
                <a16:creationId xmlns:a16="http://schemas.microsoft.com/office/drawing/2014/main" id="{D9C3B59A-3AFC-0C44-83D7-566F0E796A9B}"/>
              </a:ext>
            </a:extLst>
          </p:cNvPr>
          <p:cNvSpPr>
            <a:spLocks noGrp="1"/>
          </p:cNvSpPr>
          <p:nvPr>
            <p:ph type="title"/>
          </p:nvPr>
        </p:nvSpPr>
        <p:spPr/>
        <p:txBody>
          <a:bodyPr/>
          <a:lstStyle/>
          <a:p>
            <a:r>
              <a:rPr lang="en-US" dirty="0"/>
              <a:t>A Myriad Problems with ML Today</a:t>
            </a:r>
          </a:p>
        </p:txBody>
      </p:sp>
      <p:pic>
        <p:nvPicPr>
          <p:cNvPr id="1026" name="Picture 2" descr="An image of an apple, labelled 'Granny Smith' and an image of an Apple with a sticky label saying 'iPod' on it">
            <a:extLst>
              <a:ext uri="{FF2B5EF4-FFF2-40B4-BE49-F238E27FC236}">
                <a16:creationId xmlns:a16="http://schemas.microsoft.com/office/drawing/2014/main" id="{6260643C-6EE4-0DD5-A826-CF9538497D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3381" y="1931052"/>
            <a:ext cx="10225237" cy="2987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39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C5EB884C-13C9-4558-8DD9-884E07D83107}"/>
              </a:ext>
            </a:extLst>
          </p:cNvPr>
          <p:cNvCxnSpPr/>
          <p:nvPr/>
        </p:nvCxnSpPr>
        <p:spPr>
          <a:xfrm flipH="1">
            <a:off x="642078" y="-1250"/>
            <a:ext cx="12491" cy="6851753"/>
          </a:xfrm>
          <a:prstGeom prst="straightConnector1">
            <a:avLst/>
          </a:prstGeom>
          <a:ln>
            <a:solidFill>
              <a:srgbClr val="CED9E1"/>
            </a:solidFill>
          </a:ln>
        </p:spPr>
        <p:style>
          <a:lnRef idx="1">
            <a:schemeClr val="accent1"/>
          </a:lnRef>
          <a:fillRef idx="0">
            <a:schemeClr val="accent1"/>
          </a:fillRef>
          <a:effectRef idx="0">
            <a:schemeClr val="accent1"/>
          </a:effectRef>
          <a:fontRef idx="minor">
            <a:schemeClr val="tx1"/>
          </a:fontRef>
        </p:style>
      </p:cxnSp>
      <p:pic>
        <p:nvPicPr>
          <p:cNvPr id="7" name="Picture 7" descr="A picture containing text, sign, gauge&#10;&#10;Description automatically generated">
            <a:extLst>
              <a:ext uri="{FF2B5EF4-FFF2-40B4-BE49-F238E27FC236}">
                <a16:creationId xmlns:a16="http://schemas.microsoft.com/office/drawing/2014/main" id="{5BD5D175-347A-4568-98EC-A07585273934}"/>
              </a:ext>
            </a:extLst>
          </p:cNvPr>
          <p:cNvPicPr>
            <a:picLocks noChangeAspect="1"/>
          </p:cNvPicPr>
          <p:nvPr/>
        </p:nvPicPr>
        <p:blipFill>
          <a:blip r:embed="rId3"/>
          <a:stretch>
            <a:fillRect/>
          </a:stretch>
        </p:blipFill>
        <p:spPr>
          <a:xfrm rot="16200000">
            <a:off x="-381625" y="5599765"/>
            <a:ext cx="1412823" cy="186751"/>
          </a:xfrm>
          <a:prstGeom prst="rect">
            <a:avLst/>
          </a:prstGeom>
        </p:spPr>
      </p:pic>
      <p:sp>
        <p:nvSpPr>
          <p:cNvPr id="9" name="Text Placeholder 8">
            <a:extLst>
              <a:ext uri="{FF2B5EF4-FFF2-40B4-BE49-F238E27FC236}">
                <a16:creationId xmlns:a16="http://schemas.microsoft.com/office/drawing/2014/main" id="{6EA7C43B-43FE-9448-BB15-2A36AD23E8DC}"/>
              </a:ext>
            </a:extLst>
          </p:cNvPr>
          <p:cNvSpPr>
            <a:spLocks noGrp="1"/>
          </p:cNvSpPr>
          <p:nvPr>
            <p:ph type="body" sz="quarter" idx="10"/>
          </p:nvPr>
        </p:nvSpPr>
        <p:spPr>
          <a:xfrm>
            <a:off x="1212615" y="2090668"/>
            <a:ext cx="10560149" cy="3886200"/>
          </a:xfrm>
        </p:spPr>
        <p:txBody>
          <a:bodyPr>
            <a:normAutofit/>
          </a:bodyPr>
          <a:lstStyle/>
          <a:p>
            <a:r>
              <a:rPr lang="en-US" sz="4000" dirty="0"/>
              <a:t>😅 iOS and Android photo tagging</a:t>
            </a:r>
          </a:p>
          <a:p>
            <a:r>
              <a:rPr lang="en-US" sz="4000" dirty="0"/>
              <a:t>😳 Tesla self-driving mode</a:t>
            </a:r>
          </a:p>
          <a:p>
            <a:r>
              <a:rPr lang="en-US" sz="4000" dirty="0"/>
              <a:t>☠️ An error can cost a human life</a:t>
            </a:r>
          </a:p>
          <a:p>
            <a:r>
              <a:rPr lang="en-US" sz="4000" dirty="0"/>
              <a:t>🤷‍♀️ “Best” models are only 90% accurate</a:t>
            </a:r>
          </a:p>
        </p:txBody>
      </p:sp>
      <p:sp>
        <p:nvSpPr>
          <p:cNvPr id="8" name="Title 7">
            <a:extLst>
              <a:ext uri="{FF2B5EF4-FFF2-40B4-BE49-F238E27FC236}">
                <a16:creationId xmlns:a16="http://schemas.microsoft.com/office/drawing/2014/main" id="{D9C3B59A-3AFC-0C44-83D7-566F0E796A9B}"/>
              </a:ext>
            </a:extLst>
          </p:cNvPr>
          <p:cNvSpPr>
            <a:spLocks noGrp="1"/>
          </p:cNvSpPr>
          <p:nvPr>
            <p:ph type="title"/>
          </p:nvPr>
        </p:nvSpPr>
        <p:spPr/>
        <p:txBody>
          <a:bodyPr/>
          <a:lstStyle/>
          <a:p>
            <a:r>
              <a:rPr lang="en-US" dirty="0"/>
              <a:t>A Myriad Problems with ML Today</a:t>
            </a:r>
          </a:p>
        </p:txBody>
      </p:sp>
    </p:spTree>
    <p:extLst>
      <p:ext uri="{BB962C8B-B14F-4D97-AF65-F5344CB8AC3E}">
        <p14:creationId xmlns:p14="http://schemas.microsoft.com/office/powerpoint/2010/main" val="2407644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Blues Inc (colors)">
      <a:dk1>
        <a:srgbClr val="1A3A52"/>
      </a:dk1>
      <a:lt1>
        <a:srgbClr val="FFFFFF"/>
      </a:lt1>
      <a:dk2>
        <a:srgbClr val="1F282E"/>
      </a:dk2>
      <a:lt2>
        <a:srgbClr val="F7FAFB"/>
      </a:lt2>
      <a:accent1>
        <a:srgbClr val="416680"/>
      </a:accent1>
      <a:accent2>
        <a:srgbClr val="FF6A6A"/>
      </a:accent2>
      <a:accent3>
        <a:srgbClr val="A0AEB9"/>
      </a:accent3>
      <a:accent4>
        <a:srgbClr val="FEBA2B"/>
      </a:accent4>
      <a:accent5>
        <a:srgbClr val="8BCEDA"/>
      </a:accent5>
      <a:accent6>
        <a:srgbClr val="4CDD6C"/>
      </a:accent6>
      <a:hlink>
        <a:srgbClr val="00B9FF"/>
      </a:hlink>
      <a:folHlink>
        <a:srgbClr val="0099D3"/>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spcFirstLastPara="1" wrap="square" lIns="0" tIns="0" rIns="0" bIns="0" anchor="t" anchorCtr="0">
        <a:spAutoFit/>
      </a:bodyPr>
      <a:lstStyle>
        <a:defPPr algn="l">
          <a:defRPr sz="1600" dirty="0">
            <a:latin typeface="Barlow"/>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76A1B20-27C6-DF46-8614-A553E7C7EBC3}">
  <we:reference id="wa104380121" version="2.0.0.0" store="en-US" storeType="OMEX"/>
  <we:alternateReferences>
    <we:reference id="WA104380121" version="2.0.0.0"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7939</TotalTime>
  <Words>506</Words>
  <Application>Microsoft Macintosh PowerPoint</Application>
  <PresentationFormat>Widescreen</PresentationFormat>
  <Paragraphs>82</Paragraphs>
  <Slides>35</Slides>
  <Notes>35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Barlow</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Myriad Problems with ML Today</vt:lpstr>
      <vt:lpstr>A Myriad Problems with ML Today</vt:lpstr>
      <vt:lpstr>PowerPoint Presentation</vt:lpstr>
      <vt:lpstr>GPT-3</vt:lpstr>
      <vt:lpstr>GPT-3 as a Suicide Prevention Counselor</vt:lpstr>
      <vt:lpstr>PowerPoint Presentation</vt:lpstr>
      <vt:lpstr>OpenAI Releases DALL-E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Rob Lauer</cp:lastModifiedBy>
  <cp:revision>824</cp:revision>
  <dcterms:created xsi:type="dcterms:W3CDTF">2021-04-16T15:47:13Z</dcterms:created>
  <dcterms:modified xsi:type="dcterms:W3CDTF">2022-04-26T09:33:59Z</dcterms:modified>
</cp:coreProperties>
</file>